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2.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60" r:id="rId4"/>
    <p:sldMasterId id="2147483750" r:id="rId5"/>
    <p:sldMasterId id="2147483772" r:id="rId6"/>
  </p:sldMasterIdLst>
  <p:notesMasterIdLst>
    <p:notesMasterId r:id="rId22"/>
  </p:notesMasterIdLst>
  <p:sldIdLst>
    <p:sldId id="261" r:id="rId7"/>
    <p:sldId id="285" r:id="rId8"/>
    <p:sldId id="286" r:id="rId9"/>
    <p:sldId id="287" r:id="rId10"/>
    <p:sldId id="291" r:id="rId11"/>
    <p:sldId id="290" r:id="rId12"/>
    <p:sldId id="273" r:id="rId13"/>
    <p:sldId id="264" r:id="rId14"/>
    <p:sldId id="288" r:id="rId15"/>
    <p:sldId id="289" r:id="rId16"/>
    <p:sldId id="284" r:id="rId17"/>
    <p:sldId id="266" r:id="rId18"/>
    <p:sldId id="278" r:id="rId19"/>
    <p:sldId id="275" r:id="rId20"/>
    <p:sldId id="256" r:id="rId21"/>
  </p:sldIdLst>
  <p:sldSz cx="12192000" cy="6858000"/>
  <p:notesSz cx="6858000" cy="9144000"/>
  <p:embeddedFontLst>
    <p:embeddedFont>
      <p:font typeface="Aptos Black" panose="020B0004020202020204" pitchFamily="34" charset="0"/>
      <p:bold r:id="rId23"/>
      <p:boldItalic r:id="rId24"/>
    </p:embeddedFont>
    <p:embeddedFont>
      <p:font typeface="Bungee Regular" panose="020B0604020202020204"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FD6"/>
    <a:srgbClr val="0099FF"/>
    <a:srgbClr val="000000"/>
    <a:srgbClr val="314B9F"/>
    <a:srgbClr val="44518C"/>
    <a:srgbClr val="1CB7D0"/>
    <a:srgbClr val="00C2D6"/>
    <a:srgbClr val="00A1B4"/>
    <a:srgbClr val="EB592D"/>
    <a:srgbClr val="835D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2F5FCF-224B-4A26-B772-6BCFA25D2486}" v="2" dt="2026-07-06T12:45:40.9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1786" autoAdjust="0"/>
  </p:normalViewPr>
  <p:slideViewPr>
    <p:cSldViewPr snapToGrid="0">
      <p:cViewPr varScale="1">
        <p:scale>
          <a:sx n="90" d="100"/>
          <a:sy n="90" d="100"/>
        </p:scale>
        <p:origin x="1332" y="7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font" Target="fonts/font3.fntdata"/><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font" Target="fonts/font2.fntdata"/><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font" Target="fonts/font1.fntdata"/><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notesMaster" Target="notesMasters/notesMaster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un Daubney" userId="e4b1f4f8-7fcd-47e3-b418-2beb501ed2f5" providerId="ADAL" clId="{841F4BB6-D8F6-4B15-B1FD-1591AB5AAC91}"/>
    <pc:docChg chg="modSld delMainMaster">
      <pc:chgData name="Shaun Daubney" userId="e4b1f4f8-7fcd-47e3-b418-2beb501ed2f5" providerId="ADAL" clId="{841F4BB6-D8F6-4B15-B1FD-1591AB5AAC91}" dt="2026-07-06T12:45:40.909" v="8"/>
      <pc:docMkLst>
        <pc:docMk/>
      </pc:docMkLst>
      <pc:sldChg chg="modSp mod">
        <pc:chgData name="Shaun Daubney" userId="e4b1f4f8-7fcd-47e3-b418-2beb501ed2f5" providerId="ADAL" clId="{841F4BB6-D8F6-4B15-B1FD-1591AB5AAC91}" dt="2026-07-06T12:45:40.909" v="8"/>
        <pc:sldMkLst>
          <pc:docMk/>
          <pc:sldMk cId="4121582495" sldId="275"/>
        </pc:sldMkLst>
        <pc:spChg chg="mod">
          <ac:chgData name="Shaun Daubney" userId="e4b1f4f8-7fcd-47e3-b418-2beb501ed2f5" providerId="ADAL" clId="{841F4BB6-D8F6-4B15-B1FD-1591AB5AAC91}" dt="2026-07-06T12:44:51.530" v="5" actId="207"/>
          <ac:spMkLst>
            <pc:docMk/>
            <pc:sldMk cId="4121582495" sldId="275"/>
            <ac:spMk id="3" creationId="{4038346B-A0E1-4EAB-8C89-DBB2FD7C6DEC}"/>
          </ac:spMkLst>
        </pc:spChg>
        <pc:spChg chg="mod">
          <ac:chgData name="Shaun Daubney" userId="e4b1f4f8-7fcd-47e3-b418-2beb501ed2f5" providerId="ADAL" clId="{841F4BB6-D8F6-4B15-B1FD-1591AB5AAC91}" dt="2026-07-06T12:45:40.909" v="8"/>
          <ac:spMkLst>
            <pc:docMk/>
            <pc:sldMk cId="4121582495" sldId="275"/>
            <ac:spMk id="9" creationId="{25A42EC5-37A8-423A-927C-A2219C37B04F}"/>
          </ac:spMkLst>
        </pc:spChg>
        <pc:picChg chg="mod modCrop">
          <ac:chgData name="Shaun Daubney" userId="e4b1f4f8-7fcd-47e3-b418-2beb501ed2f5" providerId="ADAL" clId="{841F4BB6-D8F6-4B15-B1FD-1591AB5AAC91}" dt="2026-07-06T12:45:25.913" v="7" actId="14826"/>
          <ac:picMkLst>
            <pc:docMk/>
            <pc:sldMk cId="4121582495" sldId="275"/>
            <ac:picMk id="2" creationId="{552F183C-AA54-4A82-8D75-917E1AFA0446}"/>
          </ac:picMkLst>
        </pc:picChg>
      </pc:sldChg>
      <pc:sldMasterChg chg="del delSldLayout">
        <pc:chgData name="Shaun Daubney" userId="e4b1f4f8-7fcd-47e3-b418-2beb501ed2f5" providerId="ADAL" clId="{841F4BB6-D8F6-4B15-B1FD-1591AB5AAC91}" dt="2026-07-06T12:44:38.072" v="3"/>
        <pc:sldMasterMkLst>
          <pc:docMk/>
          <pc:sldMasterMk cId="3872524390" sldId="2147483730"/>
        </pc:sldMasterMkLst>
        <pc:sldLayoutChg chg="del">
          <pc:chgData name="Shaun Daubney" userId="e4b1f4f8-7fcd-47e3-b418-2beb501ed2f5" providerId="ADAL" clId="{841F4BB6-D8F6-4B15-B1FD-1591AB5AAC91}" dt="2026-07-06T12:44:38.072" v="3"/>
          <pc:sldLayoutMkLst>
            <pc:docMk/>
            <pc:sldMasterMk cId="3872524390" sldId="2147483730"/>
            <pc:sldLayoutMk cId="1153284733" sldId="2147483731"/>
          </pc:sldLayoutMkLst>
        </pc:sldLayoutChg>
        <pc:sldLayoutChg chg="del">
          <pc:chgData name="Shaun Daubney" userId="e4b1f4f8-7fcd-47e3-b418-2beb501ed2f5" providerId="ADAL" clId="{841F4BB6-D8F6-4B15-B1FD-1591AB5AAC91}" dt="2026-07-06T12:44:38.072" v="3"/>
          <pc:sldLayoutMkLst>
            <pc:docMk/>
            <pc:sldMasterMk cId="3872524390" sldId="2147483730"/>
            <pc:sldLayoutMk cId="1264267318" sldId="2147483732"/>
          </pc:sldLayoutMkLst>
        </pc:sldLayoutChg>
        <pc:sldLayoutChg chg="del">
          <pc:chgData name="Shaun Daubney" userId="e4b1f4f8-7fcd-47e3-b418-2beb501ed2f5" providerId="ADAL" clId="{841F4BB6-D8F6-4B15-B1FD-1591AB5AAC91}" dt="2026-07-06T12:44:38.072" v="3"/>
          <pc:sldLayoutMkLst>
            <pc:docMk/>
            <pc:sldMasterMk cId="3872524390" sldId="2147483730"/>
            <pc:sldLayoutMk cId="1200427139" sldId="2147483733"/>
          </pc:sldLayoutMkLst>
        </pc:sldLayoutChg>
        <pc:sldLayoutChg chg="del">
          <pc:chgData name="Shaun Daubney" userId="e4b1f4f8-7fcd-47e3-b418-2beb501ed2f5" providerId="ADAL" clId="{841F4BB6-D8F6-4B15-B1FD-1591AB5AAC91}" dt="2026-07-06T12:44:38.072" v="3"/>
          <pc:sldLayoutMkLst>
            <pc:docMk/>
            <pc:sldMasterMk cId="3872524390" sldId="2147483730"/>
            <pc:sldLayoutMk cId="1452460853" sldId="2147483734"/>
          </pc:sldLayoutMkLst>
        </pc:sldLayoutChg>
        <pc:sldLayoutChg chg="del">
          <pc:chgData name="Shaun Daubney" userId="e4b1f4f8-7fcd-47e3-b418-2beb501ed2f5" providerId="ADAL" clId="{841F4BB6-D8F6-4B15-B1FD-1591AB5AAC91}" dt="2026-07-06T12:44:38.072" v="3"/>
          <pc:sldLayoutMkLst>
            <pc:docMk/>
            <pc:sldMasterMk cId="3872524390" sldId="2147483730"/>
            <pc:sldLayoutMk cId="2495091050" sldId="2147483735"/>
          </pc:sldLayoutMkLst>
        </pc:sldLayoutChg>
        <pc:sldLayoutChg chg="del">
          <pc:chgData name="Shaun Daubney" userId="e4b1f4f8-7fcd-47e3-b418-2beb501ed2f5" providerId="ADAL" clId="{841F4BB6-D8F6-4B15-B1FD-1591AB5AAC91}" dt="2026-07-06T12:44:38.072" v="3"/>
          <pc:sldLayoutMkLst>
            <pc:docMk/>
            <pc:sldMasterMk cId="3872524390" sldId="2147483730"/>
            <pc:sldLayoutMk cId="1490890380" sldId="2147483736"/>
          </pc:sldLayoutMkLst>
        </pc:sldLayoutChg>
        <pc:sldLayoutChg chg="del">
          <pc:chgData name="Shaun Daubney" userId="e4b1f4f8-7fcd-47e3-b418-2beb501ed2f5" providerId="ADAL" clId="{841F4BB6-D8F6-4B15-B1FD-1591AB5AAC91}" dt="2026-07-06T12:44:38.072" v="3"/>
          <pc:sldLayoutMkLst>
            <pc:docMk/>
            <pc:sldMasterMk cId="3872524390" sldId="2147483730"/>
            <pc:sldLayoutMk cId="645748219" sldId="2147483737"/>
          </pc:sldLayoutMkLst>
        </pc:sldLayoutChg>
        <pc:sldLayoutChg chg="del">
          <pc:chgData name="Shaun Daubney" userId="e4b1f4f8-7fcd-47e3-b418-2beb501ed2f5" providerId="ADAL" clId="{841F4BB6-D8F6-4B15-B1FD-1591AB5AAC91}" dt="2026-07-06T12:44:38.072" v="3"/>
          <pc:sldLayoutMkLst>
            <pc:docMk/>
            <pc:sldMasterMk cId="3872524390" sldId="2147483730"/>
            <pc:sldLayoutMk cId="892079541" sldId="2147483738"/>
          </pc:sldLayoutMkLst>
        </pc:sldLayoutChg>
        <pc:sldLayoutChg chg="del">
          <pc:chgData name="Shaun Daubney" userId="e4b1f4f8-7fcd-47e3-b418-2beb501ed2f5" providerId="ADAL" clId="{841F4BB6-D8F6-4B15-B1FD-1591AB5AAC91}" dt="2026-07-06T12:44:38.072" v="3"/>
          <pc:sldLayoutMkLst>
            <pc:docMk/>
            <pc:sldMasterMk cId="3872524390" sldId="2147483730"/>
            <pc:sldLayoutMk cId="1219694449" sldId="2147483739"/>
          </pc:sldLayoutMkLst>
        </pc:sldLayoutChg>
      </pc:sldMasterChg>
      <pc:sldMasterChg chg="del delSldLayout">
        <pc:chgData name="Shaun Daubney" userId="e4b1f4f8-7fcd-47e3-b418-2beb501ed2f5" providerId="ADAL" clId="{841F4BB6-D8F6-4B15-B1FD-1591AB5AAC91}" dt="2026-07-06T12:44:38.072" v="3"/>
        <pc:sldMasterMkLst>
          <pc:docMk/>
          <pc:sldMasterMk cId="2776814229" sldId="2147483740"/>
        </pc:sldMasterMkLst>
        <pc:sldLayoutChg chg="del">
          <pc:chgData name="Shaun Daubney" userId="e4b1f4f8-7fcd-47e3-b418-2beb501ed2f5" providerId="ADAL" clId="{841F4BB6-D8F6-4B15-B1FD-1591AB5AAC91}" dt="2026-07-06T12:44:38.072" v="3"/>
          <pc:sldLayoutMkLst>
            <pc:docMk/>
            <pc:sldMasterMk cId="2776814229" sldId="2147483740"/>
            <pc:sldLayoutMk cId="1255178592" sldId="2147483741"/>
          </pc:sldLayoutMkLst>
        </pc:sldLayoutChg>
        <pc:sldLayoutChg chg="del">
          <pc:chgData name="Shaun Daubney" userId="e4b1f4f8-7fcd-47e3-b418-2beb501ed2f5" providerId="ADAL" clId="{841F4BB6-D8F6-4B15-B1FD-1591AB5AAC91}" dt="2026-07-06T12:44:38.072" v="3"/>
          <pc:sldLayoutMkLst>
            <pc:docMk/>
            <pc:sldMasterMk cId="2776814229" sldId="2147483740"/>
            <pc:sldLayoutMk cId="1313243826" sldId="2147483742"/>
          </pc:sldLayoutMkLst>
        </pc:sldLayoutChg>
        <pc:sldLayoutChg chg="del">
          <pc:chgData name="Shaun Daubney" userId="e4b1f4f8-7fcd-47e3-b418-2beb501ed2f5" providerId="ADAL" clId="{841F4BB6-D8F6-4B15-B1FD-1591AB5AAC91}" dt="2026-07-06T12:44:38.072" v="3"/>
          <pc:sldLayoutMkLst>
            <pc:docMk/>
            <pc:sldMasterMk cId="2776814229" sldId="2147483740"/>
            <pc:sldLayoutMk cId="1241398671" sldId="2147483743"/>
          </pc:sldLayoutMkLst>
        </pc:sldLayoutChg>
        <pc:sldLayoutChg chg="del">
          <pc:chgData name="Shaun Daubney" userId="e4b1f4f8-7fcd-47e3-b418-2beb501ed2f5" providerId="ADAL" clId="{841F4BB6-D8F6-4B15-B1FD-1591AB5AAC91}" dt="2026-07-06T12:44:38.072" v="3"/>
          <pc:sldLayoutMkLst>
            <pc:docMk/>
            <pc:sldMasterMk cId="2776814229" sldId="2147483740"/>
            <pc:sldLayoutMk cId="2614860974" sldId="2147483744"/>
          </pc:sldLayoutMkLst>
        </pc:sldLayoutChg>
        <pc:sldLayoutChg chg="del">
          <pc:chgData name="Shaun Daubney" userId="e4b1f4f8-7fcd-47e3-b418-2beb501ed2f5" providerId="ADAL" clId="{841F4BB6-D8F6-4B15-B1FD-1591AB5AAC91}" dt="2026-07-06T12:44:38.072" v="3"/>
          <pc:sldLayoutMkLst>
            <pc:docMk/>
            <pc:sldMasterMk cId="2776814229" sldId="2147483740"/>
            <pc:sldLayoutMk cId="2874149050" sldId="2147483745"/>
          </pc:sldLayoutMkLst>
        </pc:sldLayoutChg>
        <pc:sldLayoutChg chg="del">
          <pc:chgData name="Shaun Daubney" userId="e4b1f4f8-7fcd-47e3-b418-2beb501ed2f5" providerId="ADAL" clId="{841F4BB6-D8F6-4B15-B1FD-1591AB5AAC91}" dt="2026-07-06T12:44:38.072" v="3"/>
          <pc:sldLayoutMkLst>
            <pc:docMk/>
            <pc:sldMasterMk cId="2776814229" sldId="2147483740"/>
            <pc:sldLayoutMk cId="2384675748" sldId="2147483746"/>
          </pc:sldLayoutMkLst>
        </pc:sldLayoutChg>
        <pc:sldLayoutChg chg="del">
          <pc:chgData name="Shaun Daubney" userId="e4b1f4f8-7fcd-47e3-b418-2beb501ed2f5" providerId="ADAL" clId="{841F4BB6-D8F6-4B15-B1FD-1591AB5AAC91}" dt="2026-07-06T12:44:38.072" v="3"/>
          <pc:sldLayoutMkLst>
            <pc:docMk/>
            <pc:sldMasterMk cId="2776814229" sldId="2147483740"/>
            <pc:sldLayoutMk cId="4206372846" sldId="2147483747"/>
          </pc:sldLayoutMkLst>
        </pc:sldLayoutChg>
        <pc:sldLayoutChg chg="del">
          <pc:chgData name="Shaun Daubney" userId="e4b1f4f8-7fcd-47e3-b418-2beb501ed2f5" providerId="ADAL" clId="{841F4BB6-D8F6-4B15-B1FD-1591AB5AAC91}" dt="2026-07-06T12:44:38.072" v="3"/>
          <pc:sldLayoutMkLst>
            <pc:docMk/>
            <pc:sldMasterMk cId="2776814229" sldId="2147483740"/>
            <pc:sldLayoutMk cId="2812620329" sldId="2147483748"/>
          </pc:sldLayoutMkLst>
        </pc:sldLayoutChg>
        <pc:sldLayoutChg chg="del">
          <pc:chgData name="Shaun Daubney" userId="e4b1f4f8-7fcd-47e3-b418-2beb501ed2f5" providerId="ADAL" clId="{841F4BB6-D8F6-4B15-B1FD-1591AB5AAC91}" dt="2026-07-06T12:44:38.072" v="3"/>
          <pc:sldLayoutMkLst>
            <pc:docMk/>
            <pc:sldMasterMk cId="2776814229" sldId="2147483740"/>
            <pc:sldLayoutMk cId="2328769838" sldId="2147483749"/>
          </pc:sldLayoutMkLst>
        </pc:sldLayoutChg>
      </pc:sldMasterChg>
      <pc:sldMasterChg chg="del delSldLayout">
        <pc:chgData name="Shaun Daubney" userId="e4b1f4f8-7fcd-47e3-b418-2beb501ed2f5" providerId="ADAL" clId="{841F4BB6-D8F6-4B15-B1FD-1591AB5AAC91}" dt="2026-07-06T12:44:38.072" v="3"/>
        <pc:sldMasterMkLst>
          <pc:docMk/>
          <pc:sldMasterMk cId="133783472" sldId="2147483783"/>
        </pc:sldMasterMkLst>
        <pc:sldLayoutChg chg="del">
          <pc:chgData name="Shaun Daubney" userId="e4b1f4f8-7fcd-47e3-b418-2beb501ed2f5" providerId="ADAL" clId="{841F4BB6-D8F6-4B15-B1FD-1591AB5AAC91}" dt="2026-07-06T12:44:38.072" v="3"/>
          <pc:sldLayoutMkLst>
            <pc:docMk/>
            <pc:sldMasterMk cId="133783472" sldId="2147483783"/>
            <pc:sldLayoutMk cId="3438496230" sldId="2147483784"/>
          </pc:sldLayoutMkLst>
        </pc:sldLayoutChg>
        <pc:sldLayoutChg chg="del">
          <pc:chgData name="Shaun Daubney" userId="e4b1f4f8-7fcd-47e3-b418-2beb501ed2f5" providerId="ADAL" clId="{841F4BB6-D8F6-4B15-B1FD-1591AB5AAC91}" dt="2026-07-06T12:44:38.072" v="3"/>
          <pc:sldLayoutMkLst>
            <pc:docMk/>
            <pc:sldMasterMk cId="133783472" sldId="2147483783"/>
            <pc:sldLayoutMk cId="2961484402" sldId="2147483785"/>
          </pc:sldLayoutMkLst>
        </pc:sldLayoutChg>
        <pc:sldLayoutChg chg="del">
          <pc:chgData name="Shaun Daubney" userId="e4b1f4f8-7fcd-47e3-b418-2beb501ed2f5" providerId="ADAL" clId="{841F4BB6-D8F6-4B15-B1FD-1591AB5AAC91}" dt="2026-07-06T12:44:38.072" v="3"/>
          <pc:sldLayoutMkLst>
            <pc:docMk/>
            <pc:sldMasterMk cId="133783472" sldId="2147483783"/>
            <pc:sldLayoutMk cId="2992087428" sldId="2147483786"/>
          </pc:sldLayoutMkLst>
        </pc:sldLayoutChg>
        <pc:sldLayoutChg chg="del">
          <pc:chgData name="Shaun Daubney" userId="e4b1f4f8-7fcd-47e3-b418-2beb501ed2f5" providerId="ADAL" clId="{841F4BB6-D8F6-4B15-B1FD-1591AB5AAC91}" dt="2026-07-06T12:44:38.072" v="3"/>
          <pc:sldLayoutMkLst>
            <pc:docMk/>
            <pc:sldMasterMk cId="133783472" sldId="2147483783"/>
            <pc:sldLayoutMk cId="2838387316" sldId="2147483787"/>
          </pc:sldLayoutMkLst>
        </pc:sldLayoutChg>
        <pc:sldLayoutChg chg="del">
          <pc:chgData name="Shaun Daubney" userId="e4b1f4f8-7fcd-47e3-b418-2beb501ed2f5" providerId="ADAL" clId="{841F4BB6-D8F6-4B15-B1FD-1591AB5AAC91}" dt="2026-07-06T12:44:38.072" v="3"/>
          <pc:sldLayoutMkLst>
            <pc:docMk/>
            <pc:sldMasterMk cId="133783472" sldId="2147483783"/>
            <pc:sldLayoutMk cId="1493795706" sldId="2147483788"/>
          </pc:sldLayoutMkLst>
        </pc:sldLayoutChg>
        <pc:sldLayoutChg chg="del">
          <pc:chgData name="Shaun Daubney" userId="e4b1f4f8-7fcd-47e3-b418-2beb501ed2f5" providerId="ADAL" clId="{841F4BB6-D8F6-4B15-B1FD-1591AB5AAC91}" dt="2026-07-06T12:44:38.072" v="3"/>
          <pc:sldLayoutMkLst>
            <pc:docMk/>
            <pc:sldMasterMk cId="133783472" sldId="2147483783"/>
            <pc:sldLayoutMk cId="2167701707" sldId="2147483789"/>
          </pc:sldLayoutMkLst>
        </pc:sldLayoutChg>
        <pc:sldLayoutChg chg="del">
          <pc:chgData name="Shaun Daubney" userId="e4b1f4f8-7fcd-47e3-b418-2beb501ed2f5" providerId="ADAL" clId="{841F4BB6-D8F6-4B15-B1FD-1591AB5AAC91}" dt="2026-07-06T12:44:38.072" v="3"/>
          <pc:sldLayoutMkLst>
            <pc:docMk/>
            <pc:sldMasterMk cId="133783472" sldId="2147483783"/>
            <pc:sldLayoutMk cId="235515068" sldId="2147483790"/>
          </pc:sldLayoutMkLst>
        </pc:sldLayoutChg>
        <pc:sldLayoutChg chg="del">
          <pc:chgData name="Shaun Daubney" userId="e4b1f4f8-7fcd-47e3-b418-2beb501ed2f5" providerId="ADAL" clId="{841F4BB6-D8F6-4B15-B1FD-1591AB5AAC91}" dt="2026-07-06T12:44:38.072" v="3"/>
          <pc:sldLayoutMkLst>
            <pc:docMk/>
            <pc:sldMasterMk cId="133783472" sldId="2147483783"/>
            <pc:sldLayoutMk cId="1281330909" sldId="2147483791"/>
          </pc:sldLayoutMkLst>
        </pc:sldLayoutChg>
        <pc:sldLayoutChg chg="del">
          <pc:chgData name="Shaun Daubney" userId="e4b1f4f8-7fcd-47e3-b418-2beb501ed2f5" providerId="ADAL" clId="{841F4BB6-D8F6-4B15-B1FD-1591AB5AAC91}" dt="2026-07-06T12:44:38.072" v="3"/>
          <pc:sldLayoutMkLst>
            <pc:docMk/>
            <pc:sldMasterMk cId="133783472" sldId="2147483783"/>
            <pc:sldLayoutMk cId="2462278370" sldId="2147483792"/>
          </pc:sldLayoutMkLst>
        </pc:sldLayoutChg>
        <pc:sldLayoutChg chg="del">
          <pc:chgData name="Shaun Daubney" userId="e4b1f4f8-7fcd-47e3-b418-2beb501ed2f5" providerId="ADAL" clId="{841F4BB6-D8F6-4B15-B1FD-1591AB5AAC91}" dt="2026-07-06T12:44:38.072" v="3"/>
          <pc:sldLayoutMkLst>
            <pc:docMk/>
            <pc:sldMasterMk cId="133783472" sldId="2147483783"/>
            <pc:sldLayoutMk cId="207671963" sldId="2147483793"/>
          </pc:sldLayoutMkLst>
        </pc:sldLayoutChg>
      </pc:sldMasterChg>
      <pc:sldMasterChg chg="del delSldLayout">
        <pc:chgData name="Shaun Daubney" userId="e4b1f4f8-7fcd-47e3-b418-2beb501ed2f5" providerId="ADAL" clId="{841F4BB6-D8F6-4B15-B1FD-1591AB5AAC91}" dt="2026-07-06T12:44:38.072" v="3"/>
        <pc:sldMasterMkLst>
          <pc:docMk/>
          <pc:sldMasterMk cId="3356314595" sldId="2147483794"/>
        </pc:sldMasterMkLst>
        <pc:sldLayoutChg chg="del">
          <pc:chgData name="Shaun Daubney" userId="e4b1f4f8-7fcd-47e3-b418-2beb501ed2f5" providerId="ADAL" clId="{841F4BB6-D8F6-4B15-B1FD-1591AB5AAC91}" dt="2026-07-06T12:44:38.072" v="3"/>
          <pc:sldLayoutMkLst>
            <pc:docMk/>
            <pc:sldMasterMk cId="3356314595" sldId="2147483794"/>
            <pc:sldLayoutMk cId="549104803" sldId="2147483795"/>
          </pc:sldLayoutMkLst>
        </pc:sldLayoutChg>
        <pc:sldLayoutChg chg="del">
          <pc:chgData name="Shaun Daubney" userId="e4b1f4f8-7fcd-47e3-b418-2beb501ed2f5" providerId="ADAL" clId="{841F4BB6-D8F6-4B15-B1FD-1591AB5AAC91}" dt="2026-07-06T12:44:38.072" v="3"/>
          <pc:sldLayoutMkLst>
            <pc:docMk/>
            <pc:sldMasterMk cId="3356314595" sldId="2147483794"/>
            <pc:sldLayoutMk cId="2857344667" sldId="2147483796"/>
          </pc:sldLayoutMkLst>
        </pc:sldLayoutChg>
        <pc:sldLayoutChg chg="del">
          <pc:chgData name="Shaun Daubney" userId="e4b1f4f8-7fcd-47e3-b418-2beb501ed2f5" providerId="ADAL" clId="{841F4BB6-D8F6-4B15-B1FD-1591AB5AAC91}" dt="2026-07-06T12:44:38.072" v="3"/>
          <pc:sldLayoutMkLst>
            <pc:docMk/>
            <pc:sldMasterMk cId="3356314595" sldId="2147483794"/>
            <pc:sldLayoutMk cId="2606071300" sldId="2147483797"/>
          </pc:sldLayoutMkLst>
        </pc:sldLayoutChg>
        <pc:sldLayoutChg chg="del">
          <pc:chgData name="Shaun Daubney" userId="e4b1f4f8-7fcd-47e3-b418-2beb501ed2f5" providerId="ADAL" clId="{841F4BB6-D8F6-4B15-B1FD-1591AB5AAC91}" dt="2026-07-06T12:44:38.072" v="3"/>
          <pc:sldLayoutMkLst>
            <pc:docMk/>
            <pc:sldMasterMk cId="3356314595" sldId="2147483794"/>
            <pc:sldLayoutMk cId="2035345987" sldId="2147483798"/>
          </pc:sldLayoutMkLst>
        </pc:sldLayoutChg>
        <pc:sldLayoutChg chg="del">
          <pc:chgData name="Shaun Daubney" userId="e4b1f4f8-7fcd-47e3-b418-2beb501ed2f5" providerId="ADAL" clId="{841F4BB6-D8F6-4B15-B1FD-1591AB5AAC91}" dt="2026-07-06T12:44:38.072" v="3"/>
          <pc:sldLayoutMkLst>
            <pc:docMk/>
            <pc:sldMasterMk cId="3356314595" sldId="2147483794"/>
            <pc:sldLayoutMk cId="1312945981" sldId="2147483799"/>
          </pc:sldLayoutMkLst>
        </pc:sldLayoutChg>
        <pc:sldLayoutChg chg="del">
          <pc:chgData name="Shaun Daubney" userId="e4b1f4f8-7fcd-47e3-b418-2beb501ed2f5" providerId="ADAL" clId="{841F4BB6-D8F6-4B15-B1FD-1591AB5AAC91}" dt="2026-07-06T12:44:38.072" v="3"/>
          <pc:sldLayoutMkLst>
            <pc:docMk/>
            <pc:sldMasterMk cId="3356314595" sldId="2147483794"/>
            <pc:sldLayoutMk cId="1977050184" sldId="2147483800"/>
          </pc:sldLayoutMkLst>
        </pc:sldLayoutChg>
        <pc:sldLayoutChg chg="del">
          <pc:chgData name="Shaun Daubney" userId="e4b1f4f8-7fcd-47e3-b418-2beb501ed2f5" providerId="ADAL" clId="{841F4BB6-D8F6-4B15-B1FD-1591AB5AAC91}" dt="2026-07-06T12:44:38.072" v="3"/>
          <pc:sldLayoutMkLst>
            <pc:docMk/>
            <pc:sldMasterMk cId="3356314595" sldId="2147483794"/>
            <pc:sldLayoutMk cId="1683399547" sldId="2147483801"/>
          </pc:sldLayoutMkLst>
        </pc:sldLayoutChg>
        <pc:sldLayoutChg chg="del">
          <pc:chgData name="Shaun Daubney" userId="e4b1f4f8-7fcd-47e3-b418-2beb501ed2f5" providerId="ADAL" clId="{841F4BB6-D8F6-4B15-B1FD-1591AB5AAC91}" dt="2026-07-06T12:44:38.072" v="3"/>
          <pc:sldLayoutMkLst>
            <pc:docMk/>
            <pc:sldMasterMk cId="3356314595" sldId="2147483794"/>
            <pc:sldLayoutMk cId="1377160191" sldId="2147483802"/>
          </pc:sldLayoutMkLst>
        </pc:sldLayoutChg>
        <pc:sldLayoutChg chg="del">
          <pc:chgData name="Shaun Daubney" userId="e4b1f4f8-7fcd-47e3-b418-2beb501ed2f5" providerId="ADAL" clId="{841F4BB6-D8F6-4B15-B1FD-1591AB5AAC91}" dt="2026-07-06T12:44:38.072" v="3"/>
          <pc:sldLayoutMkLst>
            <pc:docMk/>
            <pc:sldMasterMk cId="3356314595" sldId="2147483794"/>
            <pc:sldLayoutMk cId="2191424460" sldId="2147483803"/>
          </pc:sldLayoutMkLst>
        </pc:sldLayoutChg>
        <pc:sldLayoutChg chg="del">
          <pc:chgData name="Shaun Daubney" userId="e4b1f4f8-7fcd-47e3-b418-2beb501ed2f5" providerId="ADAL" clId="{841F4BB6-D8F6-4B15-B1FD-1591AB5AAC91}" dt="2026-07-06T12:44:38.072" v="3"/>
          <pc:sldLayoutMkLst>
            <pc:docMk/>
            <pc:sldMasterMk cId="3356314595" sldId="2147483794"/>
            <pc:sldLayoutMk cId="4258629886" sldId="2147483804"/>
          </pc:sldLayoutMkLst>
        </pc:sldLayoutChg>
      </pc:sldMasterChg>
      <pc:sldMasterChg chg="del delSldLayout">
        <pc:chgData name="Shaun Daubney" userId="e4b1f4f8-7fcd-47e3-b418-2beb501ed2f5" providerId="ADAL" clId="{841F4BB6-D8F6-4B15-B1FD-1591AB5AAC91}" dt="2026-07-06T12:44:38.072" v="3"/>
        <pc:sldMasterMkLst>
          <pc:docMk/>
          <pc:sldMasterMk cId="4126389426" sldId="2147483805"/>
        </pc:sldMasterMkLst>
        <pc:sldLayoutChg chg="del">
          <pc:chgData name="Shaun Daubney" userId="e4b1f4f8-7fcd-47e3-b418-2beb501ed2f5" providerId="ADAL" clId="{841F4BB6-D8F6-4B15-B1FD-1591AB5AAC91}" dt="2026-07-06T12:44:38.072" v="3"/>
          <pc:sldLayoutMkLst>
            <pc:docMk/>
            <pc:sldMasterMk cId="4126389426" sldId="2147483805"/>
            <pc:sldLayoutMk cId="3225052619" sldId="2147483806"/>
          </pc:sldLayoutMkLst>
        </pc:sldLayoutChg>
        <pc:sldLayoutChg chg="del">
          <pc:chgData name="Shaun Daubney" userId="e4b1f4f8-7fcd-47e3-b418-2beb501ed2f5" providerId="ADAL" clId="{841F4BB6-D8F6-4B15-B1FD-1591AB5AAC91}" dt="2026-07-06T12:44:38.072" v="3"/>
          <pc:sldLayoutMkLst>
            <pc:docMk/>
            <pc:sldMasterMk cId="4126389426" sldId="2147483805"/>
            <pc:sldLayoutMk cId="2846358136" sldId="2147483807"/>
          </pc:sldLayoutMkLst>
        </pc:sldLayoutChg>
        <pc:sldLayoutChg chg="del">
          <pc:chgData name="Shaun Daubney" userId="e4b1f4f8-7fcd-47e3-b418-2beb501ed2f5" providerId="ADAL" clId="{841F4BB6-D8F6-4B15-B1FD-1591AB5AAC91}" dt="2026-07-06T12:44:38.072" v="3"/>
          <pc:sldLayoutMkLst>
            <pc:docMk/>
            <pc:sldMasterMk cId="4126389426" sldId="2147483805"/>
            <pc:sldLayoutMk cId="2194501918" sldId="2147483808"/>
          </pc:sldLayoutMkLst>
        </pc:sldLayoutChg>
        <pc:sldLayoutChg chg="del">
          <pc:chgData name="Shaun Daubney" userId="e4b1f4f8-7fcd-47e3-b418-2beb501ed2f5" providerId="ADAL" clId="{841F4BB6-D8F6-4B15-B1FD-1591AB5AAC91}" dt="2026-07-06T12:44:38.072" v="3"/>
          <pc:sldLayoutMkLst>
            <pc:docMk/>
            <pc:sldMasterMk cId="4126389426" sldId="2147483805"/>
            <pc:sldLayoutMk cId="402421819" sldId="2147483809"/>
          </pc:sldLayoutMkLst>
        </pc:sldLayoutChg>
        <pc:sldLayoutChg chg="del">
          <pc:chgData name="Shaun Daubney" userId="e4b1f4f8-7fcd-47e3-b418-2beb501ed2f5" providerId="ADAL" clId="{841F4BB6-D8F6-4B15-B1FD-1591AB5AAC91}" dt="2026-07-06T12:44:38.072" v="3"/>
          <pc:sldLayoutMkLst>
            <pc:docMk/>
            <pc:sldMasterMk cId="4126389426" sldId="2147483805"/>
            <pc:sldLayoutMk cId="1593575944" sldId="2147483810"/>
          </pc:sldLayoutMkLst>
        </pc:sldLayoutChg>
        <pc:sldLayoutChg chg="del">
          <pc:chgData name="Shaun Daubney" userId="e4b1f4f8-7fcd-47e3-b418-2beb501ed2f5" providerId="ADAL" clId="{841F4BB6-D8F6-4B15-B1FD-1591AB5AAC91}" dt="2026-07-06T12:44:38.072" v="3"/>
          <pc:sldLayoutMkLst>
            <pc:docMk/>
            <pc:sldMasterMk cId="4126389426" sldId="2147483805"/>
            <pc:sldLayoutMk cId="2738237868" sldId="2147483811"/>
          </pc:sldLayoutMkLst>
        </pc:sldLayoutChg>
        <pc:sldLayoutChg chg="del">
          <pc:chgData name="Shaun Daubney" userId="e4b1f4f8-7fcd-47e3-b418-2beb501ed2f5" providerId="ADAL" clId="{841F4BB6-D8F6-4B15-B1FD-1591AB5AAC91}" dt="2026-07-06T12:44:38.072" v="3"/>
          <pc:sldLayoutMkLst>
            <pc:docMk/>
            <pc:sldMasterMk cId="4126389426" sldId="2147483805"/>
            <pc:sldLayoutMk cId="2571520141" sldId="2147483812"/>
          </pc:sldLayoutMkLst>
        </pc:sldLayoutChg>
        <pc:sldLayoutChg chg="del">
          <pc:chgData name="Shaun Daubney" userId="e4b1f4f8-7fcd-47e3-b418-2beb501ed2f5" providerId="ADAL" clId="{841F4BB6-D8F6-4B15-B1FD-1591AB5AAC91}" dt="2026-07-06T12:44:38.072" v="3"/>
          <pc:sldLayoutMkLst>
            <pc:docMk/>
            <pc:sldMasterMk cId="4126389426" sldId="2147483805"/>
            <pc:sldLayoutMk cId="777046107" sldId="2147483813"/>
          </pc:sldLayoutMkLst>
        </pc:sldLayoutChg>
        <pc:sldLayoutChg chg="del">
          <pc:chgData name="Shaun Daubney" userId="e4b1f4f8-7fcd-47e3-b418-2beb501ed2f5" providerId="ADAL" clId="{841F4BB6-D8F6-4B15-B1FD-1591AB5AAC91}" dt="2026-07-06T12:44:38.072" v="3"/>
          <pc:sldLayoutMkLst>
            <pc:docMk/>
            <pc:sldMasterMk cId="4126389426" sldId="2147483805"/>
            <pc:sldLayoutMk cId="2447076049" sldId="2147483814"/>
          </pc:sldLayoutMkLst>
        </pc:sldLayoutChg>
        <pc:sldLayoutChg chg="del">
          <pc:chgData name="Shaun Daubney" userId="e4b1f4f8-7fcd-47e3-b418-2beb501ed2f5" providerId="ADAL" clId="{841F4BB6-D8F6-4B15-B1FD-1591AB5AAC91}" dt="2026-07-06T12:44:38.072" v="3"/>
          <pc:sldLayoutMkLst>
            <pc:docMk/>
            <pc:sldMasterMk cId="4126389426" sldId="2147483805"/>
            <pc:sldLayoutMk cId="4182757084" sldId="2147483815"/>
          </pc:sldLayoutMkLst>
        </pc:sldLayoutChg>
      </pc:sldMasterChg>
      <pc:sldMasterChg chg="del delSldLayout">
        <pc:chgData name="Shaun Daubney" userId="e4b1f4f8-7fcd-47e3-b418-2beb501ed2f5" providerId="ADAL" clId="{841F4BB6-D8F6-4B15-B1FD-1591AB5AAC91}" dt="2026-07-06T12:44:38.072" v="3"/>
        <pc:sldMasterMkLst>
          <pc:docMk/>
          <pc:sldMasterMk cId="340790799" sldId="2147483816"/>
        </pc:sldMasterMkLst>
        <pc:sldLayoutChg chg="del">
          <pc:chgData name="Shaun Daubney" userId="e4b1f4f8-7fcd-47e3-b418-2beb501ed2f5" providerId="ADAL" clId="{841F4BB6-D8F6-4B15-B1FD-1591AB5AAC91}" dt="2026-07-06T12:44:38.072" v="3"/>
          <pc:sldLayoutMkLst>
            <pc:docMk/>
            <pc:sldMasterMk cId="340790799" sldId="2147483816"/>
            <pc:sldLayoutMk cId="3760374913" sldId="2147483817"/>
          </pc:sldLayoutMkLst>
        </pc:sldLayoutChg>
        <pc:sldLayoutChg chg="del">
          <pc:chgData name="Shaun Daubney" userId="e4b1f4f8-7fcd-47e3-b418-2beb501ed2f5" providerId="ADAL" clId="{841F4BB6-D8F6-4B15-B1FD-1591AB5AAC91}" dt="2026-07-06T12:44:38.072" v="3"/>
          <pc:sldLayoutMkLst>
            <pc:docMk/>
            <pc:sldMasterMk cId="340790799" sldId="2147483816"/>
            <pc:sldLayoutMk cId="1970344384" sldId="2147483818"/>
          </pc:sldLayoutMkLst>
        </pc:sldLayoutChg>
        <pc:sldLayoutChg chg="del">
          <pc:chgData name="Shaun Daubney" userId="e4b1f4f8-7fcd-47e3-b418-2beb501ed2f5" providerId="ADAL" clId="{841F4BB6-D8F6-4B15-B1FD-1591AB5AAC91}" dt="2026-07-06T12:44:38.072" v="3"/>
          <pc:sldLayoutMkLst>
            <pc:docMk/>
            <pc:sldMasterMk cId="340790799" sldId="2147483816"/>
            <pc:sldLayoutMk cId="1731787474" sldId="2147483819"/>
          </pc:sldLayoutMkLst>
        </pc:sldLayoutChg>
        <pc:sldLayoutChg chg="del">
          <pc:chgData name="Shaun Daubney" userId="e4b1f4f8-7fcd-47e3-b418-2beb501ed2f5" providerId="ADAL" clId="{841F4BB6-D8F6-4B15-B1FD-1591AB5AAC91}" dt="2026-07-06T12:44:38.072" v="3"/>
          <pc:sldLayoutMkLst>
            <pc:docMk/>
            <pc:sldMasterMk cId="340790799" sldId="2147483816"/>
            <pc:sldLayoutMk cId="3423851161" sldId="2147483820"/>
          </pc:sldLayoutMkLst>
        </pc:sldLayoutChg>
        <pc:sldLayoutChg chg="del">
          <pc:chgData name="Shaun Daubney" userId="e4b1f4f8-7fcd-47e3-b418-2beb501ed2f5" providerId="ADAL" clId="{841F4BB6-D8F6-4B15-B1FD-1591AB5AAC91}" dt="2026-07-06T12:44:38.072" v="3"/>
          <pc:sldLayoutMkLst>
            <pc:docMk/>
            <pc:sldMasterMk cId="340790799" sldId="2147483816"/>
            <pc:sldLayoutMk cId="2129729766" sldId="2147483821"/>
          </pc:sldLayoutMkLst>
        </pc:sldLayoutChg>
        <pc:sldLayoutChg chg="del">
          <pc:chgData name="Shaun Daubney" userId="e4b1f4f8-7fcd-47e3-b418-2beb501ed2f5" providerId="ADAL" clId="{841F4BB6-D8F6-4B15-B1FD-1591AB5AAC91}" dt="2026-07-06T12:44:38.072" v="3"/>
          <pc:sldLayoutMkLst>
            <pc:docMk/>
            <pc:sldMasterMk cId="340790799" sldId="2147483816"/>
            <pc:sldLayoutMk cId="4277531702" sldId="2147483822"/>
          </pc:sldLayoutMkLst>
        </pc:sldLayoutChg>
        <pc:sldLayoutChg chg="del">
          <pc:chgData name="Shaun Daubney" userId="e4b1f4f8-7fcd-47e3-b418-2beb501ed2f5" providerId="ADAL" clId="{841F4BB6-D8F6-4B15-B1FD-1591AB5AAC91}" dt="2026-07-06T12:44:38.072" v="3"/>
          <pc:sldLayoutMkLst>
            <pc:docMk/>
            <pc:sldMasterMk cId="340790799" sldId="2147483816"/>
            <pc:sldLayoutMk cId="692880821" sldId="2147483823"/>
          </pc:sldLayoutMkLst>
        </pc:sldLayoutChg>
        <pc:sldLayoutChg chg="del">
          <pc:chgData name="Shaun Daubney" userId="e4b1f4f8-7fcd-47e3-b418-2beb501ed2f5" providerId="ADAL" clId="{841F4BB6-D8F6-4B15-B1FD-1591AB5AAC91}" dt="2026-07-06T12:44:38.072" v="3"/>
          <pc:sldLayoutMkLst>
            <pc:docMk/>
            <pc:sldMasterMk cId="340790799" sldId="2147483816"/>
            <pc:sldLayoutMk cId="1716298700" sldId="2147483824"/>
          </pc:sldLayoutMkLst>
        </pc:sldLayoutChg>
        <pc:sldLayoutChg chg="del">
          <pc:chgData name="Shaun Daubney" userId="e4b1f4f8-7fcd-47e3-b418-2beb501ed2f5" providerId="ADAL" clId="{841F4BB6-D8F6-4B15-B1FD-1591AB5AAC91}" dt="2026-07-06T12:44:38.072" v="3"/>
          <pc:sldLayoutMkLst>
            <pc:docMk/>
            <pc:sldMasterMk cId="340790799" sldId="2147483816"/>
            <pc:sldLayoutMk cId="2678183339" sldId="2147483825"/>
          </pc:sldLayoutMkLst>
        </pc:sldLayoutChg>
        <pc:sldLayoutChg chg="del">
          <pc:chgData name="Shaun Daubney" userId="e4b1f4f8-7fcd-47e3-b418-2beb501ed2f5" providerId="ADAL" clId="{841F4BB6-D8F6-4B15-B1FD-1591AB5AAC91}" dt="2026-07-06T12:44:38.072" v="3"/>
          <pc:sldLayoutMkLst>
            <pc:docMk/>
            <pc:sldMasterMk cId="340790799" sldId="2147483816"/>
            <pc:sldLayoutMk cId="182245729" sldId="2147483826"/>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30BFBE-11DB-4E5A-8EAD-1DB506F50046}" type="datetimeFigureOut">
              <a:rPr lang="en-GB" smtClean="0"/>
              <a:t>06/07/2026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70B45E-C1D7-4B83-8EB0-CCA545C74710}" type="slidenum">
              <a:rPr lang="en-GB" smtClean="0"/>
              <a:t>‹#›</a:t>
            </a:fld>
            <a:endParaRPr lang="en-GB"/>
          </a:p>
        </p:txBody>
      </p:sp>
    </p:spTree>
    <p:extLst>
      <p:ext uri="{BB962C8B-B14F-4D97-AF65-F5344CB8AC3E}">
        <p14:creationId xmlns:p14="http://schemas.microsoft.com/office/powerpoint/2010/main" val="961843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Hello, I’m ____________ and I’m here to tell you about Newbury College. </a:t>
            </a:r>
            <a:endParaRPr lang="en-GB" dirty="0"/>
          </a:p>
        </p:txBody>
      </p:sp>
      <p:sp>
        <p:nvSpPr>
          <p:cNvPr id="4" name="Slide Number Placeholder 3"/>
          <p:cNvSpPr>
            <a:spLocks noGrp="1"/>
          </p:cNvSpPr>
          <p:nvPr>
            <p:ph type="sldNum" sz="quarter" idx="5"/>
          </p:nvPr>
        </p:nvSpPr>
        <p:spPr/>
        <p:txBody>
          <a:bodyPr/>
          <a:lstStyle/>
          <a:p>
            <a:fld id="{4B70B45E-C1D7-4B83-8EB0-CCA545C74710}" type="slidenum">
              <a:rPr lang="en-GB" smtClean="0"/>
              <a:t>1</a:t>
            </a:fld>
            <a:endParaRPr lang="en-GB"/>
          </a:p>
        </p:txBody>
      </p:sp>
    </p:spTree>
    <p:extLst>
      <p:ext uri="{BB962C8B-B14F-4D97-AF65-F5344CB8AC3E}">
        <p14:creationId xmlns:p14="http://schemas.microsoft.com/office/powerpoint/2010/main" val="7825281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Any questions?</a:t>
            </a:r>
          </a:p>
        </p:txBody>
      </p:sp>
      <p:sp>
        <p:nvSpPr>
          <p:cNvPr id="4" name="Slide Number Placeholder 3"/>
          <p:cNvSpPr>
            <a:spLocks noGrp="1"/>
          </p:cNvSpPr>
          <p:nvPr>
            <p:ph type="sldNum" sz="quarter" idx="5"/>
          </p:nvPr>
        </p:nvSpPr>
        <p:spPr/>
        <p:txBody>
          <a:bodyPr/>
          <a:lstStyle/>
          <a:p>
            <a:fld id="{4B70B45E-C1D7-4B83-8EB0-CCA545C74710}" type="slidenum">
              <a:rPr lang="en-GB" smtClean="0"/>
              <a:t>15</a:t>
            </a:fld>
            <a:endParaRPr lang="en-GB"/>
          </a:p>
        </p:txBody>
      </p:sp>
    </p:spTree>
    <p:extLst>
      <p:ext uri="{BB962C8B-B14F-4D97-AF65-F5344CB8AC3E}">
        <p14:creationId xmlns:p14="http://schemas.microsoft.com/office/powerpoint/2010/main" val="1357714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Do you need to stay at school? The short answer is NO. Legally you need to stay in some form of education or training until you’re 18, but this can be sixth form, college or an apprenticeship.</a:t>
            </a:r>
          </a:p>
        </p:txBody>
      </p:sp>
      <p:sp>
        <p:nvSpPr>
          <p:cNvPr id="4" name="Slide Number Placeholder 3"/>
          <p:cNvSpPr>
            <a:spLocks noGrp="1"/>
          </p:cNvSpPr>
          <p:nvPr>
            <p:ph type="sldNum" sz="quarter" idx="5"/>
          </p:nvPr>
        </p:nvSpPr>
        <p:spPr/>
        <p:txBody>
          <a:bodyPr/>
          <a:lstStyle/>
          <a:p>
            <a:fld id="{4B70B45E-C1D7-4B83-8EB0-CCA545C74710}" type="slidenum">
              <a:rPr lang="en-GB" smtClean="0"/>
              <a:t>7</a:t>
            </a:fld>
            <a:endParaRPr lang="en-GB"/>
          </a:p>
        </p:txBody>
      </p:sp>
    </p:spTree>
    <p:extLst>
      <p:ext uri="{BB962C8B-B14F-4D97-AF65-F5344CB8AC3E}">
        <p14:creationId xmlns:p14="http://schemas.microsoft.com/office/powerpoint/2010/main" val="3809010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is nothing wrong with sixth form at all, and for some jobs taking A Levels and going to university is the best route into that profession, however, vocational programmes like BTECs, T Levels and Apprenticeships also offer progression to university and have the added benefits of the technical experience that supports your employability.</a:t>
            </a:r>
          </a:p>
        </p:txBody>
      </p:sp>
      <p:sp>
        <p:nvSpPr>
          <p:cNvPr id="4" name="Slide Number Placeholder 3"/>
          <p:cNvSpPr>
            <a:spLocks noGrp="1"/>
          </p:cNvSpPr>
          <p:nvPr>
            <p:ph type="sldNum" sz="quarter" idx="5"/>
          </p:nvPr>
        </p:nvSpPr>
        <p:spPr/>
        <p:txBody>
          <a:bodyPr/>
          <a:lstStyle/>
          <a:p>
            <a:fld id="{4B70B45E-C1D7-4B83-8EB0-CCA545C74710}" type="slidenum">
              <a:rPr lang="en-GB" smtClean="0"/>
              <a:t>8</a:t>
            </a:fld>
            <a:endParaRPr lang="en-GB"/>
          </a:p>
        </p:txBody>
      </p:sp>
    </p:spTree>
    <p:extLst>
      <p:ext uri="{BB962C8B-B14F-4D97-AF65-F5344CB8AC3E}">
        <p14:creationId xmlns:p14="http://schemas.microsoft.com/office/powerpoint/2010/main" val="34787291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ABB0F-C244-F887-D6AB-3472EB6534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9B2FBF-9E1B-571E-A558-2B97ED3C81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D2E6F6-5141-E5D7-CC81-DD0AC4F85D5B}"/>
              </a:ext>
            </a:extLst>
          </p:cNvPr>
          <p:cNvSpPr>
            <a:spLocks noGrp="1"/>
          </p:cNvSpPr>
          <p:nvPr>
            <p:ph type="body" idx="1"/>
          </p:nvPr>
        </p:nvSpPr>
        <p:spPr/>
        <p:txBody>
          <a:bodyPr/>
          <a:lstStyle/>
          <a:p>
            <a:r>
              <a:rPr lang="en-GB" dirty="0"/>
              <a:t>We have many different ways to study At Newbury College. Our courses are skills based with lots of practical lessons. We have fewer exams and are often practical assessments rather than written exams.</a:t>
            </a:r>
          </a:p>
          <a:p>
            <a:endParaRPr lang="en-GB" dirty="0"/>
          </a:p>
          <a:p>
            <a:r>
              <a:rPr lang="en-GB" dirty="0"/>
              <a:t>-Hands up if you have heard of T Levels </a:t>
            </a:r>
          </a:p>
          <a:p>
            <a:r>
              <a:rPr lang="en-GB" dirty="0"/>
              <a:t>T Levels are a lot newer than other qualifications . We have offered them for </a:t>
            </a:r>
            <a:r>
              <a:rPr lang="en-GB" dirty="0" err="1"/>
              <a:t>approx</a:t>
            </a:r>
            <a:r>
              <a:rPr lang="en-GB" dirty="0"/>
              <a:t> 3 years now and are adding more subjects each year. T Levels are a great way to study and gain relevant hands on experience in your chosen industry giving you a head start on your CV when it comes to applying for work after college. </a:t>
            </a:r>
          </a:p>
          <a:p>
            <a:endParaRPr lang="en-GB" dirty="0"/>
          </a:p>
          <a:p>
            <a:endParaRPr lang="en-GB" dirty="0"/>
          </a:p>
          <a:p>
            <a:r>
              <a:rPr lang="en-GB" dirty="0"/>
              <a:t>You may be familiar with the word apprenticeships. An apprenticeship is an employed job with an element of training . Generally speaking you would spend 80% of your time in your job as an apprentice and 20% at college studying. You can find a list on our website for current vacancies. </a:t>
            </a:r>
          </a:p>
          <a:p>
            <a:endParaRPr lang="en-GB" dirty="0"/>
          </a:p>
          <a:p>
            <a:endParaRPr lang="en-GB" dirty="0"/>
          </a:p>
        </p:txBody>
      </p:sp>
      <p:sp>
        <p:nvSpPr>
          <p:cNvPr id="4" name="Slide Number Placeholder 3">
            <a:extLst>
              <a:ext uri="{FF2B5EF4-FFF2-40B4-BE49-F238E27FC236}">
                <a16:creationId xmlns:a16="http://schemas.microsoft.com/office/drawing/2014/main" id="{C159D867-3F75-7F8D-CE58-F002C9332FD4}"/>
              </a:ext>
            </a:extLst>
          </p:cNvPr>
          <p:cNvSpPr>
            <a:spLocks noGrp="1"/>
          </p:cNvSpPr>
          <p:nvPr>
            <p:ph type="sldNum" sz="quarter" idx="5"/>
          </p:nvPr>
        </p:nvSpPr>
        <p:spPr/>
        <p:txBody>
          <a:bodyPr/>
          <a:lstStyle/>
          <a:p>
            <a:fld id="{4B70B45E-C1D7-4B83-8EB0-CCA545C74710}" type="slidenum">
              <a:rPr lang="en-GB" smtClean="0"/>
              <a:t>9</a:t>
            </a:fld>
            <a:endParaRPr lang="en-GB"/>
          </a:p>
        </p:txBody>
      </p:sp>
    </p:spTree>
    <p:extLst>
      <p:ext uri="{BB962C8B-B14F-4D97-AF65-F5344CB8AC3E}">
        <p14:creationId xmlns:p14="http://schemas.microsoft.com/office/powerpoint/2010/main" val="17257706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59D49-055C-432C-092B-F47F9D740A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738FF9-C9EC-B59D-22CE-D937ABEA40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295A86-6535-C9A2-9D44-711F4D819EE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9976CBA-CA3A-3E6E-EA24-5BA5665B9179}"/>
              </a:ext>
            </a:extLst>
          </p:cNvPr>
          <p:cNvSpPr>
            <a:spLocks noGrp="1"/>
          </p:cNvSpPr>
          <p:nvPr>
            <p:ph type="sldNum" sz="quarter" idx="5"/>
          </p:nvPr>
        </p:nvSpPr>
        <p:spPr/>
        <p:txBody>
          <a:bodyPr/>
          <a:lstStyle/>
          <a:p>
            <a:fld id="{4B70B45E-C1D7-4B83-8EB0-CCA545C74710}" type="slidenum">
              <a:rPr lang="en-GB" smtClean="0"/>
              <a:t>10</a:t>
            </a:fld>
            <a:endParaRPr lang="en-GB"/>
          </a:p>
        </p:txBody>
      </p:sp>
    </p:spTree>
    <p:extLst>
      <p:ext uri="{BB962C8B-B14F-4D97-AF65-F5344CB8AC3E}">
        <p14:creationId xmlns:p14="http://schemas.microsoft.com/office/powerpoint/2010/main" val="34355059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University Centre Newbury is part of the Newbury College family and offers HNCs, HNDs and degree-level programmes from our Monks Lane campus. The qualifications are awarded by our awarding body and university partners, but studied locally. Class sizes tend to be smaller than traditional universities and if you are fortunate enough to study your programme as part of an apprenticeship, your employer pays your fees. Even if you are paying for your own education, the cost of studying at UCN can be significantly lower than going to university and you are still entitled to take out a student loan.</a:t>
            </a:r>
          </a:p>
        </p:txBody>
      </p:sp>
      <p:sp>
        <p:nvSpPr>
          <p:cNvPr id="4" name="Slide Number Placeholder 3"/>
          <p:cNvSpPr>
            <a:spLocks noGrp="1"/>
          </p:cNvSpPr>
          <p:nvPr>
            <p:ph type="sldNum" sz="quarter" idx="5"/>
          </p:nvPr>
        </p:nvSpPr>
        <p:spPr/>
        <p:txBody>
          <a:bodyPr/>
          <a:lstStyle/>
          <a:p>
            <a:fld id="{4B70B45E-C1D7-4B83-8EB0-CCA545C74710}" type="slidenum">
              <a:rPr lang="en-GB" smtClean="0"/>
              <a:t>11</a:t>
            </a:fld>
            <a:endParaRPr lang="en-GB"/>
          </a:p>
        </p:txBody>
      </p:sp>
    </p:spTree>
    <p:extLst>
      <p:ext uri="{BB962C8B-B14F-4D97-AF65-F5344CB8AC3E}">
        <p14:creationId xmlns:p14="http://schemas.microsoft.com/office/powerpoint/2010/main" val="27714966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reason we are able to offer such great career-focused programmes is down to our fantastic facilities. Many of them have been designed to reflect the industries you’re looking to work in, such as out engineering workshops, art studios and our new renewables centre.</a:t>
            </a:r>
          </a:p>
        </p:txBody>
      </p:sp>
      <p:sp>
        <p:nvSpPr>
          <p:cNvPr id="4" name="Slide Number Placeholder 3"/>
          <p:cNvSpPr>
            <a:spLocks noGrp="1"/>
          </p:cNvSpPr>
          <p:nvPr>
            <p:ph type="sldNum" sz="quarter" idx="5"/>
          </p:nvPr>
        </p:nvSpPr>
        <p:spPr/>
        <p:txBody>
          <a:bodyPr/>
          <a:lstStyle/>
          <a:p>
            <a:fld id="{4B70B45E-C1D7-4B83-8EB0-CCA545C74710}" type="slidenum">
              <a:rPr lang="en-GB" smtClean="0"/>
              <a:t>12</a:t>
            </a:fld>
            <a:endParaRPr lang="en-GB"/>
          </a:p>
        </p:txBody>
      </p:sp>
    </p:spTree>
    <p:extLst>
      <p:ext uri="{BB962C8B-B14F-4D97-AF65-F5344CB8AC3E}">
        <p14:creationId xmlns:p14="http://schemas.microsoft.com/office/powerpoint/2010/main" val="2650703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It’s easy to apply, even if you’re not 100% sure yet.</a:t>
            </a:r>
          </a:p>
        </p:txBody>
      </p:sp>
      <p:sp>
        <p:nvSpPr>
          <p:cNvPr id="4" name="Slide Number Placeholder 3"/>
          <p:cNvSpPr>
            <a:spLocks noGrp="1"/>
          </p:cNvSpPr>
          <p:nvPr>
            <p:ph type="sldNum" sz="quarter" idx="5"/>
          </p:nvPr>
        </p:nvSpPr>
        <p:spPr/>
        <p:txBody>
          <a:bodyPr/>
          <a:lstStyle/>
          <a:p>
            <a:fld id="{4B70B45E-C1D7-4B83-8EB0-CCA545C74710}" type="slidenum">
              <a:rPr lang="en-GB" smtClean="0"/>
              <a:t>13</a:t>
            </a:fld>
            <a:endParaRPr lang="en-GB"/>
          </a:p>
        </p:txBody>
      </p:sp>
    </p:spTree>
    <p:extLst>
      <p:ext uri="{BB962C8B-B14F-4D97-AF65-F5344CB8AC3E}">
        <p14:creationId xmlns:p14="http://schemas.microsoft.com/office/powerpoint/2010/main" val="8991568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Visit our website and look for the subject you want to study. They click “Apply Now” and fill out the short form. We will then be in touch to arrange a discussion with you and take it from there.</a:t>
            </a:r>
          </a:p>
        </p:txBody>
      </p:sp>
      <p:sp>
        <p:nvSpPr>
          <p:cNvPr id="4" name="Slide Number Placeholder 3"/>
          <p:cNvSpPr>
            <a:spLocks noGrp="1"/>
          </p:cNvSpPr>
          <p:nvPr>
            <p:ph type="sldNum" sz="quarter" idx="5"/>
          </p:nvPr>
        </p:nvSpPr>
        <p:spPr/>
        <p:txBody>
          <a:bodyPr/>
          <a:lstStyle/>
          <a:p>
            <a:fld id="{4B70B45E-C1D7-4B83-8EB0-CCA545C74710}" type="slidenum">
              <a:rPr lang="en-GB" smtClean="0"/>
              <a:t>14</a:t>
            </a:fld>
            <a:endParaRPr lang="en-GB"/>
          </a:p>
        </p:txBody>
      </p:sp>
    </p:spTree>
    <p:extLst>
      <p:ext uri="{BB962C8B-B14F-4D97-AF65-F5344CB8AC3E}">
        <p14:creationId xmlns:p14="http://schemas.microsoft.com/office/powerpoint/2010/main" val="7064000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2.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11.png"/><Relationship Id="rId11" Type="http://schemas.openxmlformats.org/officeDocument/2006/relationships/image" Target="../media/image6.png"/><Relationship Id="rId5" Type="http://schemas.openxmlformats.org/officeDocument/2006/relationships/image" Target="../media/image10.jpeg"/><Relationship Id="rId10" Type="http://schemas.openxmlformats.org/officeDocument/2006/relationships/image" Target="../media/image5.png"/><Relationship Id="rId4" Type="http://schemas.openxmlformats.org/officeDocument/2006/relationships/image" Target="../media/image9.png"/><Relationship Id="rId9"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5.svg"/><Relationship Id="rId7" Type="http://schemas.openxmlformats.org/officeDocument/2006/relationships/image" Target="../media/image6.png"/><Relationship Id="rId2" Type="http://schemas.openxmlformats.org/officeDocument/2006/relationships/image" Target="../media/image14.jpeg"/><Relationship Id="rId1" Type="http://schemas.openxmlformats.org/officeDocument/2006/relationships/slideMaster" Target="../slideMasters/slideMaster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sv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sv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sv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sv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sv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sv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sv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5.sv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11.png"/><Relationship Id="rId11" Type="http://schemas.openxmlformats.org/officeDocument/2006/relationships/image" Target="../media/image6.png"/><Relationship Id="rId5" Type="http://schemas.openxmlformats.org/officeDocument/2006/relationships/image" Target="../media/image10.jpeg"/><Relationship Id="rId10" Type="http://schemas.openxmlformats.org/officeDocument/2006/relationships/image" Target="../media/image5.png"/><Relationship Id="rId4" Type="http://schemas.openxmlformats.org/officeDocument/2006/relationships/image" Target="../media/image9.png"/><Relationship Id="rId9" Type="http://schemas.openxmlformats.org/officeDocument/2006/relationships/image" Target="../media/image4.png"/><Relationship Id="rId1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7.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11.png"/><Relationship Id="rId11" Type="http://schemas.openxmlformats.org/officeDocument/2006/relationships/image" Target="../media/image5.png"/><Relationship Id="rId5" Type="http://schemas.openxmlformats.org/officeDocument/2006/relationships/image" Target="../media/image10.jpeg"/><Relationship Id="rId10" Type="http://schemas.openxmlformats.org/officeDocument/2006/relationships/image" Target="../media/image4.png"/><Relationship Id="rId4" Type="http://schemas.openxmlformats.org/officeDocument/2006/relationships/image" Target="../media/image9.png"/><Relationship Id="rId9"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74CDD-EFBF-4632-B918-0ED0AC7A08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6230047-393F-4F56-8A6F-F2F70D3C00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A6A7100-1F70-4AD9-9050-47B20BE20B15}"/>
              </a:ext>
            </a:extLst>
          </p:cNvPr>
          <p:cNvSpPr>
            <a:spLocks noGrp="1"/>
          </p:cNvSpPr>
          <p:nvPr>
            <p:ph type="dt" sz="half" idx="10"/>
          </p:nvPr>
        </p:nvSpPr>
        <p:spPr/>
        <p:txBody>
          <a:bodyPr/>
          <a:lstStyle/>
          <a:p>
            <a:fld id="{DDB55F8C-4D3E-4FE6-8C6C-04736FBA11C4}" type="datetimeFigureOut">
              <a:rPr lang="en-GB" smtClean="0"/>
              <a:t>06/07/2026</a:t>
            </a:fld>
            <a:endParaRPr lang="en-GB"/>
          </a:p>
        </p:txBody>
      </p:sp>
      <p:sp>
        <p:nvSpPr>
          <p:cNvPr id="5" name="Footer Placeholder 4">
            <a:extLst>
              <a:ext uri="{FF2B5EF4-FFF2-40B4-BE49-F238E27FC236}">
                <a16:creationId xmlns:a16="http://schemas.microsoft.com/office/drawing/2014/main" id="{EB05AFFD-66D2-41F0-B53C-963E50B22BD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4B6938-CBB9-48F4-B857-2150BBF53537}"/>
              </a:ext>
            </a:extLst>
          </p:cNvPr>
          <p:cNvSpPr>
            <a:spLocks noGrp="1"/>
          </p:cNvSpPr>
          <p:nvPr>
            <p:ph type="sldNum" sz="quarter" idx="12"/>
          </p:nvPr>
        </p:nvSpPr>
        <p:spPr/>
        <p:txBody>
          <a:bodyPr/>
          <a:lstStyle/>
          <a:p>
            <a:fld id="{E1F239FD-346A-4D50-8C22-90E76933F268}" type="slidenum">
              <a:rPr lang="en-GB" smtClean="0"/>
              <a:t>‹#›</a:t>
            </a:fld>
            <a:endParaRPr lang="en-GB"/>
          </a:p>
        </p:txBody>
      </p:sp>
    </p:spTree>
    <p:extLst>
      <p:ext uri="{BB962C8B-B14F-4D97-AF65-F5344CB8AC3E}">
        <p14:creationId xmlns:p14="http://schemas.microsoft.com/office/powerpoint/2010/main" val="1000421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2C7DF-B3D9-4F47-9E92-2631A94DBE7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439B5A0-A2DD-4B5B-8225-AF8B5E7893E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3A276E7-3A53-4090-BDEC-681BB591E672}"/>
              </a:ext>
            </a:extLst>
          </p:cNvPr>
          <p:cNvSpPr>
            <a:spLocks noGrp="1"/>
          </p:cNvSpPr>
          <p:nvPr>
            <p:ph type="dt" sz="half" idx="10"/>
          </p:nvPr>
        </p:nvSpPr>
        <p:spPr/>
        <p:txBody>
          <a:bodyPr/>
          <a:lstStyle/>
          <a:p>
            <a:fld id="{DDB55F8C-4D3E-4FE6-8C6C-04736FBA11C4}" type="datetimeFigureOut">
              <a:rPr lang="en-GB" smtClean="0"/>
              <a:t>06/07/2026</a:t>
            </a:fld>
            <a:endParaRPr lang="en-GB"/>
          </a:p>
        </p:txBody>
      </p:sp>
      <p:sp>
        <p:nvSpPr>
          <p:cNvPr id="5" name="Footer Placeholder 4">
            <a:extLst>
              <a:ext uri="{FF2B5EF4-FFF2-40B4-BE49-F238E27FC236}">
                <a16:creationId xmlns:a16="http://schemas.microsoft.com/office/drawing/2014/main" id="{32069E48-1EA7-4C3D-B51E-05B5226DAB3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C82AAC4-569B-4860-AD69-273EE6E46E81}"/>
              </a:ext>
            </a:extLst>
          </p:cNvPr>
          <p:cNvSpPr>
            <a:spLocks noGrp="1"/>
          </p:cNvSpPr>
          <p:nvPr>
            <p:ph type="sldNum" sz="quarter" idx="12"/>
          </p:nvPr>
        </p:nvSpPr>
        <p:spPr/>
        <p:txBody>
          <a:bodyPr/>
          <a:lstStyle/>
          <a:p>
            <a:fld id="{E1F239FD-346A-4D50-8C22-90E76933F268}" type="slidenum">
              <a:rPr lang="en-GB" smtClean="0"/>
              <a:t>‹#›</a:t>
            </a:fld>
            <a:endParaRPr lang="en-GB"/>
          </a:p>
        </p:txBody>
      </p:sp>
    </p:spTree>
    <p:extLst>
      <p:ext uri="{BB962C8B-B14F-4D97-AF65-F5344CB8AC3E}">
        <p14:creationId xmlns:p14="http://schemas.microsoft.com/office/powerpoint/2010/main" val="57658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65CEBAC-80CC-4513-8864-A58A3E3A91B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A9B60F4-B024-4560-8ABE-03C18404182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A3CFD2E-2420-4AB8-A6D3-5570D90DBF28}"/>
              </a:ext>
            </a:extLst>
          </p:cNvPr>
          <p:cNvSpPr>
            <a:spLocks noGrp="1"/>
          </p:cNvSpPr>
          <p:nvPr>
            <p:ph type="dt" sz="half" idx="10"/>
          </p:nvPr>
        </p:nvSpPr>
        <p:spPr/>
        <p:txBody>
          <a:bodyPr/>
          <a:lstStyle/>
          <a:p>
            <a:fld id="{DDB55F8C-4D3E-4FE6-8C6C-04736FBA11C4}" type="datetimeFigureOut">
              <a:rPr lang="en-GB" smtClean="0"/>
              <a:t>06/07/2026</a:t>
            </a:fld>
            <a:endParaRPr lang="en-GB"/>
          </a:p>
        </p:txBody>
      </p:sp>
      <p:sp>
        <p:nvSpPr>
          <p:cNvPr id="5" name="Footer Placeholder 4">
            <a:extLst>
              <a:ext uri="{FF2B5EF4-FFF2-40B4-BE49-F238E27FC236}">
                <a16:creationId xmlns:a16="http://schemas.microsoft.com/office/drawing/2014/main" id="{C98DFC25-3797-45D1-BC92-DB7A884798D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335B66-077E-43F7-A2BF-3278E4F8DF51}"/>
              </a:ext>
            </a:extLst>
          </p:cNvPr>
          <p:cNvSpPr>
            <a:spLocks noGrp="1"/>
          </p:cNvSpPr>
          <p:nvPr>
            <p:ph type="sldNum" sz="quarter" idx="12"/>
          </p:nvPr>
        </p:nvSpPr>
        <p:spPr/>
        <p:txBody>
          <a:bodyPr/>
          <a:lstStyle/>
          <a:p>
            <a:fld id="{E1F239FD-346A-4D50-8C22-90E76933F268}" type="slidenum">
              <a:rPr lang="en-GB" smtClean="0"/>
              <a:t>‹#›</a:t>
            </a:fld>
            <a:endParaRPr lang="en-GB"/>
          </a:p>
        </p:txBody>
      </p:sp>
    </p:spTree>
    <p:extLst>
      <p:ext uri="{BB962C8B-B14F-4D97-AF65-F5344CB8AC3E}">
        <p14:creationId xmlns:p14="http://schemas.microsoft.com/office/powerpoint/2010/main" val="34933788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689056-8EDE-40AD-BAA3-FE12B38ADF75}"/>
              </a:ext>
            </a:extLst>
          </p:cNvPr>
          <p:cNvSpPr/>
          <p:nvPr userDrawn="1"/>
        </p:nvSpPr>
        <p:spPr>
          <a:xfrm>
            <a:off x="0" y="0"/>
            <a:ext cx="12192000" cy="6858000"/>
          </a:xfrm>
          <a:prstGeom prst="rect">
            <a:avLst/>
          </a:prstGeom>
          <a:gradFill>
            <a:gsLst>
              <a:gs pos="90000">
                <a:srgbClr val="13212F"/>
              </a:gs>
              <a:gs pos="100000">
                <a:srgbClr val="13212F"/>
              </a:gs>
              <a:gs pos="0">
                <a:srgbClr val="617D8B">
                  <a:alpha val="6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2" name="Title 1">
            <a:extLst>
              <a:ext uri="{FF2B5EF4-FFF2-40B4-BE49-F238E27FC236}">
                <a16:creationId xmlns:a16="http://schemas.microsoft.com/office/drawing/2014/main" id="{1C709726-99B6-457D-879F-D6CA9579B2E0}"/>
              </a:ext>
            </a:extLst>
          </p:cNvPr>
          <p:cNvSpPr>
            <a:spLocks noGrp="1"/>
          </p:cNvSpPr>
          <p:nvPr>
            <p:ph type="ctrTitle"/>
          </p:nvPr>
        </p:nvSpPr>
        <p:spPr>
          <a:xfrm>
            <a:off x="831274" y="3358343"/>
            <a:ext cx="10429701" cy="1398529"/>
          </a:xfrm>
        </p:spPr>
        <p:txBody>
          <a:bodyPr anchor="b"/>
          <a:lstStyle>
            <a:lvl1pPr algn="l">
              <a:defRPr sz="4500" b="1">
                <a:solidFill>
                  <a:schemeClr val="bg1"/>
                </a:solidFill>
                <a:latin typeface="+mn-lt"/>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B48EA7CD-7DA1-4DCD-A404-7FCBC7EFED6A}"/>
              </a:ext>
            </a:extLst>
          </p:cNvPr>
          <p:cNvSpPr>
            <a:spLocks noGrp="1"/>
          </p:cNvSpPr>
          <p:nvPr>
            <p:ph type="subTitle" idx="1"/>
          </p:nvPr>
        </p:nvSpPr>
        <p:spPr>
          <a:xfrm>
            <a:off x="831274" y="4848947"/>
            <a:ext cx="10429701" cy="609092"/>
          </a:xfrm>
        </p:spPr>
        <p:txBody>
          <a:bodyPr>
            <a:normAutofit/>
          </a:bodyPr>
          <a:lstStyle>
            <a:lvl1pPr marL="0" indent="0" algn="l">
              <a:buNone/>
              <a:defRPr sz="2400" b="1">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endParaRPr lang="en-GB" dirty="0"/>
          </a:p>
        </p:txBody>
      </p:sp>
      <p:pic>
        <p:nvPicPr>
          <p:cNvPr id="13" name="Picture 12">
            <a:extLst>
              <a:ext uri="{FF2B5EF4-FFF2-40B4-BE49-F238E27FC236}">
                <a16:creationId xmlns:a16="http://schemas.microsoft.com/office/drawing/2014/main" id="{6ED4CDFC-1BAA-43B0-9DDF-22C5ECE6AD3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408528" y="267838"/>
            <a:ext cx="1945272" cy="818843"/>
          </a:xfrm>
          <a:prstGeom prst="rect">
            <a:avLst/>
          </a:prstGeom>
        </p:spPr>
      </p:pic>
      <p:pic>
        <p:nvPicPr>
          <p:cNvPr id="15" name="Picture 14" descr="A close up of a logo&#10;&#10;Description automatically generated">
            <a:extLst>
              <a:ext uri="{FF2B5EF4-FFF2-40B4-BE49-F238E27FC236}">
                <a16:creationId xmlns:a16="http://schemas.microsoft.com/office/drawing/2014/main" id="{91F76888-FAF7-47D6-9D7F-C7F98ACD8B0B}"/>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831275" y="6309332"/>
            <a:ext cx="396000" cy="396000"/>
          </a:xfrm>
          <a:prstGeom prst="rect">
            <a:avLst/>
          </a:prstGeom>
        </p:spPr>
      </p:pic>
      <p:sp>
        <p:nvSpPr>
          <p:cNvPr id="17" name="Rectangle 16">
            <a:extLst>
              <a:ext uri="{FF2B5EF4-FFF2-40B4-BE49-F238E27FC236}">
                <a16:creationId xmlns:a16="http://schemas.microsoft.com/office/drawing/2014/main" id="{30214085-BFA7-43CB-8799-351FC62BB4B7}"/>
              </a:ext>
            </a:extLst>
          </p:cNvPr>
          <p:cNvSpPr/>
          <p:nvPr userDrawn="1"/>
        </p:nvSpPr>
        <p:spPr>
          <a:xfrm>
            <a:off x="1352205" y="6309332"/>
            <a:ext cx="3220690" cy="400110"/>
          </a:xfrm>
          <a:prstGeom prst="rect">
            <a:avLst/>
          </a:prstGeom>
        </p:spPr>
        <p:txBody>
          <a:bodyPr wrap="none">
            <a:spAutoFit/>
          </a:bodyPr>
          <a:lstStyle/>
          <a:p>
            <a:r>
              <a:rPr lang="en-US" sz="2000" b="1" dirty="0">
                <a:solidFill>
                  <a:schemeClr val="bg1"/>
                </a:solidFill>
              </a:rPr>
              <a:t>www.newbury-college.ac.uk</a:t>
            </a:r>
            <a:endParaRPr lang="en-GB" sz="2000" b="1" dirty="0">
              <a:solidFill>
                <a:schemeClr val="bg1"/>
              </a:solidFill>
            </a:endParaRPr>
          </a:p>
        </p:txBody>
      </p:sp>
      <p:pic>
        <p:nvPicPr>
          <p:cNvPr id="19" name="Picture 18" descr="A close up of a logo&#10;&#10;Description automatically generated">
            <a:extLst>
              <a:ext uri="{FF2B5EF4-FFF2-40B4-BE49-F238E27FC236}">
                <a16:creationId xmlns:a16="http://schemas.microsoft.com/office/drawing/2014/main" id="{2C94A8E3-71EC-4A01-A418-6508F69C0EF2}"/>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9504555" y="6309332"/>
            <a:ext cx="396000" cy="396000"/>
          </a:xfrm>
          <a:prstGeom prst="rect">
            <a:avLst/>
          </a:prstGeom>
        </p:spPr>
      </p:pic>
      <p:pic>
        <p:nvPicPr>
          <p:cNvPr id="21" name="Picture 20" descr="A close up of a logo&#10;&#10;Description automatically generated">
            <a:extLst>
              <a:ext uri="{FF2B5EF4-FFF2-40B4-BE49-F238E27FC236}">
                <a16:creationId xmlns:a16="http://schemas.microsoft.com/office/drawing/2014/main" id="{2CA074F3-C439-4F3A-BEDB-06008944265D}"/>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0941142" y="6309332"/>
            <a:ext cx="396000" cy="396000"/>
          </a:xfrm>
          <a:prstGeom prst="rect">
            <a:avLst/>
          </a:prstGeom>
        </p:spPr>
      </p:pic>
      <p:pic>
        <p:nvPicPr>
          <p:cNvPr id="22" name="Picture 21" descr="A close up of a logo&#10;&#10;Description automatically generated">
            <a:extLst>
              <a:ext uri="{FF2B5EF4-FFF2-40B4-BE49-F238E27FC236}">
                <a16:creationId xmlns:a16="http://schemas.microsoft.com/office/drawing/2014/main" id="{1731D825-2ADB-4FDF-94D2-C248E99656B1}"/>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462279" y="6309332"/>
            <a:ext cx="396000" cy="396000"/>
          </a:xfrm>
          <a:prstGeom prst="rect">
            <a:avLst/>
          </a:prstGeom>
        </p:spPr>
      </p:pic>
      <p:pic>
        <p:nvPicPr>
          <p:cNvPr id="23" name="Picture 22" descr="A close up of a logo&#10;&#10;Description automatically generated">
            <a:extLst>
              <a:ext uri="{FF2B5EF4-FFF2-40B4-BE49-F238E27FC236}">
                <a16:creationId xmlns:a16="http://schemas.microsoft.com/office/drawing/2014/main" id="{783DA370-671F-4ECE-B232-ECE85D37318B}"/>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983417" y="6309332"/>
            <a:ext cx="396000" cy="396000"/>
          </a:xfrm>
          <a:prstGeom prst="rect">
            <a:avLst/>
          </a:prstGeom>
        </p:spPr>
      </p:pic>
    </p:spTree>
    <p:extLst>
      <p:ext uri="{BB962C8B-B14F-4D97-AF65-F5344CB8AC3E}">
        <p14:creationId xmlns:p14="http://schemas.microsoft.com/office/powerpoint/2010/main" val="31506287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4B620C2-8444-48A5-AAF7-EAFF2DBE79AE}"/>
              </a:ext>
            </a:extLst>
          </p:cNvPr>
          <p:cNvSpPr/>
          <p:nvPr userDrawn="1"/>
        </p:nvSpPr>
        <p:spPr>
          <a:xfrm>
            <a:off x="0" y="6176963"/>
            <a:ext cx="12192000" cy="681037"/>
          </a:xfrm>
          <a:prstGeom prst="rect">
            <a:avLst/>
          </a:prstGeom>
          <a:gradFill>
            <a:gsLst>
              <a:gs pos="90000">
                <a:srgbClr val="13212F"/>
              </a:gs>
              <a:gs pos="100000">
                <a:srgbClr val="13212F"/>
              </a:gs>
              <a:gs pos="0">
                <a:srgbClr val="617D8B"/>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8" name="Rectangle 7">
            <a:extLst>
              <a:ext uri="{FF2B5EF4-FFF2-40B4-BE49-F238E27FC236}">
                <a16:creationId xmlns:a16="http://schemas.microsoft.com/office/drawing/2014/main" id="{0333083B-88DE-4FA3-A291-8628E1394BAE}"/>
              </a:ext>
            </a:extLst>
          </p:cNvPr>
          <p:cNvSpPr/>
          <p:nvPr userDrawn="1"/>
        </p:nvSpPr>
        <p:spPr>
          <a:xfrm>
            <a:off x="0" y="0"/>
            <a:ext cx="12192000" cy="1346662"/>
          </a:xfrm>
          <a:prstGeom prst="rect">
            <a:avLst/>
          </a:prstGeom>
          <a:gradFill>
            <a:gsLst>
              <a:gs pos="90000">
                <a:srgbClr val="13212F"/>
              </a:gs>
              <a:gs pos="100000">
                <a:srgbClr val="13212F"/>
              </a:gs>
              <a:gs pos="0">
                <a:srgbClr val="617D8B"/>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2" name="Title 1">
            <a:extLst>
              <a:ext uri="{FF2B5EF4-FFF2-40B4-BE49-F238E27FC236}">
                <a16:creationId xmlns:a16="http://schemas.microsoft.com/office/drawing/2014/main" id="{B482BD68-D748-4B5D-ADE3-3F71AEE98D67}"/>
              </a:ext>
            </a:extLst>
          </p:cNvPr>
          <p:cNvSpPr>
            <a:spLocks noGrp="1"/>
          </p:cNvSpPr>
          <p:nvPr>
            <p:ph type="title"/>
          </p:nvPr>
        </p:nvSpPr>
        <p:spPr>
          <a:xfrm>
            <a:off x="838200" y="365127"/>
            <a:ext cx="7315200" cy="624089"/>
          </a:xfrm>
        </p:spPr>
        <p:txBody>
          <a:bodyPr/>
          <a:lstStyle>
            <a:lvl1pPr>
              <a:defRPr b="1">
                <a:solidFill>
                  <a:schemeClr val="bg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D34CFF1A-DA6F-4E72-8347-7F0D6A390A8C}"/>
              </a:ext>
            </a:extLst>
          </p:cNvPr>
          <p:cNvSpPr>
            <a:spLocks noGrp="1"/>
          </p:cNvSpPr>
          <p:nvPr>
            <p:ph idx="1"/>
          </p:nvPr>
        </p:nvSpPr>
        <p:spPr>
          <a:xfrm>
            <a:off x="838200" y="1526051"/>
            <a:ext cx="10515600" cy="4514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E0C374B-D4B3-4FB1-8CD7-D062509E0A9B}"/>
              </a:ext>
            </a:extLst>
          </p:cNvPr>
          <p:cNvSpPr>
            <a:spLocks noGrp="1"/>
          </p:cNvSpPr>
          <p:nvPr>
            <p:ph type="dt" sz="half" idx="10"/>
          </p:nvPr>
        </p:nvSpPr>
        <p:spPr>
          <a:xfrm>
            <a:off x="4724400" y="6356352"/>
            <a:ext cx="2743200" cy="365125"/>
          </a:xfrm>
        </p:spPr>
        <p:txBody>
          <a:bodyPr/>
          <a:lstStyle>
            <a:lvl1pPr algn="ctr">
              <a:defRPr>
                <a:solidFill>
                  <a:schemeClr val="bg1"/>
                </a:solidFill>
              </a:defRPr>
            </a:lvl1pPr>
          </a:lstStyle>
          <a:p>
            <a:fld id="{1F381268-F52A-46D5-A986-2DC2D4DB5154}" type="datetimeFigureOut">
              <a:rPr lang="en-GB" smtClean="0"/>
              <a:pPr/>
              <a:t>06/07/2026</a:t>
            </a:fld>
            <a:endParaRPr lang="en-GB" dirty="0"/>
          </a:p>
        </p:txBody>
      </p:sp>
      <p:sp>
        <p:nvSpPr>
          <p:cNvPr id="6" name="Slide Number Placeholder 5">
            <a:extLst>
              <a:ext uri="{FF2B5EF4-FFF2-40B4-BE49-F238E27FC236}">
                <a16:creationId xmlns:a16="http://schemas.microsoft.com/office/drawing/2014/main" id="{87850BF8-76D5-4764-874B-8BB80C048D50}"/>
              </a:ext>
            </a:extLst>
          </p:cNvPr>
          <p:cNvSpPr>
            <a:spLocks noGrp="1"/>
          </p:cNvSpPr>
          <p:nvPr>
            <p:ph type="sldNum" sz="quarter" idx="12"/>
          </p:nvPr>
        </p:nvSpPr>
        <p:spPr/>
        <p:txBody>
          <a:bodyPr/>
          <a:lstStyle>
            <a:lvl1pPr>
              <a:defRPr>
                <a:solidFill>
                  <a:schemeClr val="bg1"/>
                </a:solidFill>
              </a:defRPr>
            </a:lvl1pPr>
          </a:lstStyle>
          <a:p>
            <a:fld id="{9D1D7606-1B3E-45B1-A1B9-8A233574966E}" type="slidenum">
              <a:rPr lang="en-GB" smtClean="0"/>
              <a:pPr/>
              <a:t>‹#›</a:t>
            </a:fld>
            <a:endParaRPr lang="en-GB" dirty="0"/>
          </a:p>
        </p:txBody>
      </p:sp>
      <p:sp>
        <p:nvSpPr>
          <p:cNvPr id="10" name="Slide Number Placeholder 5">
            <a:extLst>
              <a:ext uri="{FF2B5EF4-FFF2-40B4-BE49-F238E27FC236}">
                <a16:creationId xmlns:a16="http://schemas.microsoft.com/office/drawing/2014/main" id="{3C521CF4-2ECF-4129-8488-E71186CC4C28}"/>
              </a:ext>
            </a:extLst>
          </p:cNvPr>
          <p:cNvSpPr txBox="1">
            <a:spLocks/>
          </p:cNvSpPr>
          <p:nvPr userDrawn="1"/>
        </p:nvSpPr>
        <p:spPr>
          <a:xfrm>
            <a:off x="838199" y="6356351"/>
            <a:ext cx="3661756"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000" b="1" dirty="0"/>
              <a:t>#careersnotcourses</a:t>
            </a:r>
          </a:p>
        </p:txBody>
      </p:sp>
      <p:pic>
        <p:nvPicPr>
          <p:cNvPr id="11" name="Picture 10">
            <a:extLst>
              <a:ext uri="{FF2B5EF4-FFF2-40B4-BE49-F238E27FC236}">
                <a16:creationId xmlns:a16="http://schemas.microsoft.com/office/drawing/2014/main" id="{37239FE6-37BC-48ED-8D40-AA85387F3D6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408528" y="267838"/>
            <a:ext cx="1945272" cy="818843"/>
          </a:xfrm>
          <a:prstGeom prst="rect">
            <a:avLst/>
          </a:prstGeom>
        </p:spPr>
      </p:pic>
    </p:spTree>
    <p:extLst>
      <p:ext uri="{BB962C8B-B14F-4D97-AF65-F5344CB8AC3E}">
        <p14:creationId xmlns:p14="http://schemas.microsoft.com/office/powerpoint/2010/main" val="4272767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2BE3E85-E839-43B3-8AC9-891CF11B56D7}"/>
              </a:ext>
            </a:extLst>
          </p:cNvPr>
          <p:cNvSpPr/>
          <p:nvPr userDrawn="1"/>
        </p:nvSpPr>
        <p:spPr>
          <a:xfrm>
            <a:off x="0" y="0"/>
            <a:ext cx="12192000" cy="6858000"/>
          </a:xfrm>
          <a:prstGeom prst="rect">
            <a:avLst/>
          </a:prstGeom>
          <a:gradFill>
            <a:gsLst>
              <a:gs pos="90000">
                <a:srgbClr val="13212F"/>
              </a:gs>
              <a:gs pos="100000">
                <a:srgbClr val="13212F"/>
              </a:gs>
              <a:gs pos="0">
                <a:srgbClr val="617D8B"/>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2" name="Title 1">
            <a:extLst>
              <a:ext uri="{FF2B5EF4-FFF2-40B4-BE49-F238E27FC236}">
                <a16:creationId xmlns:a16="http://schemas.microsoft.com/office/drawing/2014/main" id="{58D98FF4-D50C-433D-ABE0-E7954F07441E}"/>
              </a:ext>
            </a:extLst>
          </p:cNvPr>
          <p:cNvSpPr>
            <a:spLocks noGrp="1"/>
          </p:cNvSpPr>
          <p:nvPr>
            <p:ph type="title"/>
          </p:nvPr>
        </p:nvSpPr>
        <p:spPr>
          <a:xfrm>
            <a:off x="831851" y="1709740"/>
            <a:ext cx="10515600" cy="2852737"/>
          </a:xfrm>
        </p:spPr>
        <p:txBody>
          <a:bodyPr anchor="b"/>
          <a:lstStyle>
            <a:lvl1pPr>
              <a:defRPr sz="4500" b="1">
                <a:solidFill>
                  <a:schemeClr val="bg1"/>
                </a:solidFill>
              </a:defRPr>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811DD295-2FB6-4F97-B2D3-94CF665F3D45}"/>
              </a:ext>
            </a:extLst>
          </p:cNvPr>
          <p:cNvSpPr>
            <a:spLocks noGrp="1"/>
          </p:cNvSpPr>
          <p:nvPr>
            <p:ph type="body" idx="1"/>
          </p:nvPr>
        </p:nvSpPr>
        <p:spPr>
          <a:xfrm>
            <a:off x="831851" y="4589465"/>
            <a:ext cx="10515600" cy="1500187"/>
          </a:xfrm>
        </p:spPr>
        <p:txBody>
          <a:bodyPr>
            <a:normAutofit/>
          </a:bodyPr>
          <a:lstStyle>
            <a:lvl1pPr marL="0" indent="0">
              <a:buNone/>
              <a:defRPr sz="24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
        <p:nvSpPr>
          <p:cNvPr id="8" name="Date Placeholder 3">
            <a:extLst>
              <a:ext uri="{FF2B5EF4-FFF2-40B4-BE49-F238E27FC236}">
                <a16:creationId xmlns:a16="http://schemas.microsoft.com/office/drawing/2014/main" id="{D6FBD52A-0E4D-4424-B468-8C72C5B97A4E}"/>
              </a:ext>
            </a:extLst>
          </p:cNvPr>
          <p:cNvSpPr>
            <a:spLocks noGrp="1"/>
          </p:cNvSpPr>
          <p:nvPr>
            <p:ph type="dt" sz="half" idx="10"/>
          </p:nvPr>
        </p:nvSpPr>
        <p:spPr>
          <a:xfrm>
            <a:off x="4724400" y="6356352"/>
            <a:ext cx="2743200" cy="365125"/>
          </a:xfrm>
        </p:spPr>
        <p:txBody>
          <a:bodyPr/>
          <a:lstStyle>
            <a:lvl1pPr algn="ctr">
              <a:defRPr>
                <a:solidFill>
                  <a:schemeClr val="bg1"/>
                </a:solidFill>
              </a:defRPr>
            </a:lvl1pPr>
          </a:lstStyle>
          <a:p>
            <a:fld id="{1F381268-F52A-46D5-A986-2DC2D4DB5154}" type="datetimeFigureOut">
              <a:rPr lang="en-GB" smtClean="0"/>
              <a:pPr/>
              <a:t>06/07/2026</a:t>
            </a:fld>
            <a:endParaRPr lang="en-GB" dirty="0"/>
          </a:p>
        </p:txBody>
      </p:sp>
      <p:sp>
        <p:nvSpPr>
          <p:cNvPr id="9" name="Slide Number Placeholder 5">
            <a:extLst>
              <a:ext uri="{FF2B5EF4-FFF2-40B4-BE49-F238E27FC236}">
                <a16:creationId xmlns:a16="http://schemas.microsoft.com/office/drawing/2014/main" id="{660F5739-B0E5-49AF-9D29-E1E44C7B2137}"/>
              </a:ext>
            </a:extLst>
          </p:cNvPr>
          <p:cNvSpPr>
            <a:spLocks noGrp="1"/>
          </p:cNvSpPr>
          <p:nvPr>
            <p:ph type="sldNum" sz="quarter" idx="12"/>
          </p:nvPr>
        </p:nvSpPr>
        <p:spPr>
          <a:xfrm>
            <a:off x="8610600" y="6356352"/>
            <a:ext cx="2743200" cy="365125"/>
          </a:xfrm>
        </p:spPr>
        <p:txBody>
          <a:bodyPr/>
          <a:lstStyle>
            <a:lvl1pPr>
              <a:defRPr>
                <a:solidFill>
                  <a:schemeClr val="bg1"/>
                </a:solidFill>
              </a:defRPr>
            </a:lvl1pPr>
          </a:lstStyle>
          <a:p>
            <a:fld id="{9D1D7606-1B3E-45B1-A1B9-8A233574966E}" type="slidenum">
              <a:rPr lang="en-GB" smtClean="0"/>
              <a:pPr/>
              <a:t>‹#›</a:t>
            </a:fld>
            <a:endParaRPr lang="en-GB" dirty="0"/>
          </a:p>
        </p:txBody>
      </p:sp>
      <p:sp>
        <p:nvSpPr>
          <p:cNvPr id="10" name="Slide Number Placeholder 5">
            <a:extLst>
              <a:ext uri="{FF2B5EF4-FFF2-40B4-BE49-F238E27FC236}">
                <a16:creationId xmlns:a16="http://schemas.microsoft.com/office/drawing/2014/main" id="{E0D82948-1BBA-40FC-84E6-08557047E0B5}"/>
              </a:ext>
            </a:extLst>
          </p:cNvPr>
          <p:cNvSpPr txBox="1">
            <a:spLocks/>
          </p:cNvSpPr>
          <p:nvPr userDrawn="1"/>
        </p:nvSpPr>
        <p:spPr>
          <a:xfrm>
            <a:off x="838199" y="6356351"/>
            <a:ext cx="3661756"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000" b="1" dirty="0"/>
              <a:t>#careersnotcourses</a:t>
            </a:r>
          </a:p>
        </p:txBody>
      </p:sp>
      <p:pic>
        <p:nvPicPr>
          <p:cNvPr id="13" name="Picture 12">
            <a:extLst>
              <a:ext uri="{FF2B5EF4-FFF2-40B4-BE49-F238E27FC236}">
                <a16:creationId xmlns:a16="http://schemas.microsoft.com/office/drawing/2014/main" id="{2100BD8B-5FCC-4B9F-9EA3-4160A887839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408528" y="267838"/>
            <a:ext cx="1945272" cy="818843"/>
          </a:xfrm>
          <a:prstGeom prst="rect">
            <a:avLst/>
          </a:prstGeom>
        </p:spPr>
      </p:pic>
    </p:spTree>
    <p:extLst>
      <p:ext uri="{BB962C8B-B14F-4D97-AF65-F5344CB8AC3E}">
        <p14:creationId xmlns:p14="http://schemas.microsoft.com/office/powerpoint/2010/main" val="28536700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A01F40-D217-4EF2-994E-CF55D3428E07}"/>
              </a:ext>
            </a:extLst>
          </p:cNvPr>
          <p:cNvSpPr>
            <a:spLocks noGrp="1"/>
          </p:cNvSpPr>
          <p:nvPr>
            <p:ph sz="half" idx="1"/>
          </p:nvPr>
        </p:nvSpPr>
        <p:spPr>
          <a:xfrm>
            <a:off x="838200" y="1526052"/>
            <a:ext cx="5181600" cy="43907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CF1806F-5D07-40B4-8798-A07640FAB968}"/>
              </a:ext>
            </a:extLst>
          </p:cNvPr>
          <p:cNvSpPr>
            <a:spLocks noGrp="1"/>
          </p:cNvSpPr>
          <p:nvPr>
            <p:ph sz="half" idx="2"/>
          </p:nvPr>
        </p:nvSpPr>
        <p:spPr>
          <a:xfrm>
            <a:off x="6172200" y="1526052"/>
            <a:ext cx="5181600" cy="43907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Rectangle 7">
            <a:extLst>
              <a:ext uri="{FF2B5EF4-FFF2-40B4-BE49-F238E27FC236}">
                <a16:creationId xmlns:a16="http://schemas.microsoft.com/office/drawing/2014/main" id="{F0B3DA7E-3672-498D-A1E5-131CE9B8A400}"/>
              </a:ext>
            </a:extLst>
          </p:cNvPr>
          <p:cNvSpPr/>
          <p:nvPr userDrawn="1"/>
        </p:nvSpPr>
        <p:spPr>
          <a:xfrm>
            <a:off x="0" y="0"/>
            <a:ext cx="12192000" cy="1346662"/>
          </a:xfrm>
          <a:prstGeom prst="rect">
            <a:avLst/>
          </a:prstGeom>
          <a:gradFill>
            <a:gsLst>
              <a:gs pos="90000">
                <a:srgbClr val="13212F"/>
              </a:gs>
              <a:gs pos="100000">
                <a:srgbClr val="13212F"/>
              </a:gs>
              <a:gs pos="0">
                <a:srgbClr val="617D8B"/>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9" name="Title 1">
            <a:extLst>
              <a:ext uri="{FF2B5EF4-FFF2-40B4-BE49-F238E27FC236}">
                <a16:creationId xmlns:a16="http://schemas.microsoft.com/office/drawing/2014/main" id="{F7863004-C994-4DD0-9A8B-4635946351DC}"/>
              </a:ext>
            </a:extLst>
          </p:cNvPr>
          <p:cNvSpPr>
            <a:spLocks noGrp="1"/>
          </p:cNvSpPr>
          <p:nvPr>
            <p:ph type="title"/>
          </p:nvPr>
        </p:nvSpPr>
        <p:spPr>
          <a:xfrm>
            <a:off x="838200" y="365127"/>
            <a:ext cx="7315200" cy="624089"/>
          </a:xfrm>
        </p:spPr>
        <p:txBody>
          <a:bodyPr/>
          <a:lstStyle>
            <a:lvl1pPr>
              <a:defRPr b="1">
                <a:solidFill>
                  <a:schemeClr val="bg1"/>
                </a:solidFill>
              </a:defRPr>
            </a:lvl1pPr>
          </a:lstStyle>
          <a:p>
            <a:r>
              <a:rPr lang="en-US"/>
              <a:t>Click to edit Master title style</a:t>
            </a:r>
            <a:endParaRPr lang="en-GB"/>
          </a:p>
        </p:txBody>
      </p:sp>
      <p:sp>
        <p:nvSpPr>
          <p:cNvPr id="11" name="Rectangle 10">
            <a:extLst>
              <a:ext uri="{FF2B5EF4-FFF2-40B4-BE49-F238E27FC236}">
                <a16:creationId xmlns:a16="http://schemas.microsoft.com/office/drawing/2014/main" id="{293CABC9-8069-4882-9C43-AE119FE42DC6}"/>
              </a:ext>
            </a:extLst>
          </p:cNvPr>
          <p:cNvSpPr/>
          <p:nvPr userDrawn="1"/>
        </p:nvSpPr>
        <p:spPr>
          <a:xfrm>
            <a:off x="0" y="6176963"/>
            <a:ext cx="12192000" cy="681037"/>
          </a:xfrm>
          <a:prstGeom prst="rect">
            <a:avLst/>
          </a:prstGeom>
          <a:gradFill>
            <a:gsLst>
              <a:gs pos="90000">
                <a:srgbClr val="13212F"/>
              </a:gs>
              <a:gs pos="100000">
                <a:srgbClr val="13212F"/>
              </a:gs>
              <a:gs pos="0">
                <a:srgbClr val="617D8B"/>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12" name="Date Placeholder 3">
            <a:extLst>
              <a:ext uri="{FF2B5EF4-FFF2-40B4-BE49-F238E27FC236}">
                <a16:creationId xmlns:a16="http://schemas.microsoft.com/office/drawing/2014/main" id="{59D45897-B3F7-4841-BEAD-6511CAE6CF73}"/>
              </a:ext>
            </a:extLst>
          </p:cNvPr>
          <p:cNvSpPr>
            <a:spLocks noGrp="1"/>
          </p:cNvSpPr>
          <p:nvPr>
            <p:ph type="dt" sz="half" idx="10"/>
          </p:nvPr>
        </p:nvSpPr>
        <p:spPr>
          <a:xfrm>
            <a:off x="4724400" y="6356352"/>
            <a:ext cx="2743200" cy="365125"/>
          </a:xfrm>
        </p:spPr>
        <p:txBody>
          <a:bodyPr/>
          <a:lstStyle>
            <a:lvl1pPr algn="ctr">
              <a:defRPr>
                <a:solidFill>
                  <a:schemeClr val="bg1"/>
                </a:solidFill>
              </a:defRPr>
            </a:lvl1pPr>
          </a:lstStyle>
          <a:p>
            <a:fld id="{1F381268-F52A-46D5-A986-2DC2D4DB5154}" type="datetimeFigureOut">
              <a:rPr lang="en-GB" smtClean="0"/>
              <a:pPr/>
              <a:t>06/07/2026</a:t>
            </a:fld>
            <a:endParaRPr lang="en-GB"/>
          </a:p>
        </p:txBody>
      </p:sp>
      <p:sp>
        <p:nvSpPr>
          <p:cNvPr id="13" name="Slide Number Placeholder 5">
            <a:extLst>
              <a:ext uri="{FF2B5EF4-FFF2-40B4-BE49-F238E27FC236}">
                <a16:creationId xmlns:a16="http://schemas.microsoft.com/office/drawing/2014/main" id="{38146A0C-055F-41B5-B180-FC31D191AE30}"/>
              </a:ext>
            </a:extLst>
          </p:cNvPr>
          <p:cNvSpPr>
            <a:spLocks noGrp="1"/>
          </p:cNvSpPr>
          <p:nvPr>
            <p:ph type="sldNum" sz="quarter" idx="12"/>
          </p:nvPr>
        </p:nvSpPr>
        <p:spPr>
          <a:xfrm>
            <a:off x="8610600" y="6356352"/>
            <a:ext cx="2743200" cy="365125"/>
          </a:xfrm>
        </p:spPr>
        <p:txBody>
          <a:bodyPr/>
          <a:lstStyle>
            <a:lvl1pPr>
              <a:defRPr>
                <a:solidFill>
                  <a:schemeClr val="bg1"/>
                </a:solidFill>
              </a:defRPr>
            </a:lvl1pPr>
          </a:lstStyle>
          <a:p>
            <a:fld id="{9D1D7606-1B3E-45B1-A1B9-8A233574966E}" type="slidenum">
              <a:rPr lang="en-GB" smtClean="0"/>
              <a:pPr/>
              <a:t>‹#›</a:t>
            </a:fld>
            <a:endParaRPr lang="en-GB"/>
          </a:p>
        </p:txBody>
      </p:sp>
      <p:sp>
        <p:nvSpPr>
          <p:cNvPr id="14" name="Slide Number Placeholder 5">
            <a:extLst>
              <a:ext uri="{FF2B5EF4-FFF2-40B4-BE49-F238E27FC236}">
                <a16:creationId xmlns:a16="http://schemas.microsoft.com/office/drawing/2014/main" id="{9A5E7EC4-9EF2-4066-8566-B6283A986E7E}"/>
              </a:ext>
            </a:extLst>
          </p:cNvPr>
          <p:cNvSpPr txBox="1">
            <a:spLocks/>
          </p:cNvSpPr>
          <p:nvPr userDrawn="1"/>
        </p:nvSpPr>
        <p:spPr>
          <a:xfrm>
            <a:off x="838199" y="6356351"/>
            <a:ext cx="3661756"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000" b="1"/>
              <a:t>#careersnotcourses</a:t>
            </a:r>
          </a:p>
        </p:txBody>
      </p:sp>
      <p:pic>
        <p:nvPicPr>
          <p:cNvPr id="15" name="Picture 14">
            <a:extLst>
              <a:ext uri="{FF2B5EF4-FFF2-40B4-BE49-F238E27FC236}">
                <a16:creationId xmlns:a16="http://schemas.microsoft.com/office/drawing/2014/main" id="{455A732C-C6BD-4AD6-931C-5D06603433F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408528" y="267838"/>
            <a:ext cx="1945272" cy="818843"/>
          </a:xfrm>
          <a:prstGeom prst="rect">
            <a:avLst/>
          </a:prstGeom>
        </p:spPr>
      </p:pic>
    </p:spTree>
    <p:extLst>
      <p:ext uri="{BB962C8B-B14F-4D97-AF65-F5344CB8AC3E}">
        <p14:creationId xmlns:p14="http://schemas.microsoft.com/office/powerpoint/2010/main" val="2951531562"/>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9BCBF1F-8774-488F-9497-FB4320DE3A48}"/>
              </a:ext>
            </a:extLst>
          </p:cNvPr>
          <p:cNvSpPr>
            <a:spLocks noGrp="1"/>
          </p:cNvSpPr>
          <p:nvPr>
            <p:ph type="body" idx="1"/>
          </p:nvPr>
        </p:nvSpPr>
        <p:spPr>
          <a:xfrm>
            <a:off x="839789" y="1531938"/>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7FE2B752-43CE-43F5-94FD-C0526CDC54A2}"/>
              </a:ext>
            </a:extLst>
          </p:cNvPr>
          <p:cNvSpPr>
            <a:spLocks noGrp="1"/>
          </p:cNvSpPr>
          <p:nvPr>
            <p:ph sz="half" idx="2"/>
          </p:nvPr>
        </p:nvSpPr>
        <p:spPr>
          <a:xfrm>
            <a:off x="839789" y="2355850"/>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2AA3159-D7C9-494F-A5AA-AC784088FB7E}"/>
              </a:ext>
            </a:extLst>
          </p:cNvPr>
          <p:cNvSpPr>
            <a:spLocks noGrp="1"/>
          </p:cNvSpPr>
          <p:nvPr>
            <p:ph type="body" sz="quarter" idx="3"/>
          </p:nvPr>
        </p:nvSpPr>
        <p:spPr>
          <a:xfrm>
            <a:off x="6172201" y="1531938"/>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C3EE1090-6229-4B2C-933C-628042AF82E2}"/>
              </a:ext>
            </a:extLst>
          </p:cNvPr>
          <p:cNvSpPr>
            <a:spLocks noGrp="1"/>
          </p:cNvSpPr>
          <p:nvPr>
            <p:ph sz="quarter" idx="4"/>
          </p:nvPr>
        </p:nvSpPr>
        <p:spPr>
          <a:xfrm>
            <a:off x="6172201" y="2355850"/>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Rectangle 9">
            <a:extLst>
              <a:ext uri="{FF2B5EF4-FFF2-40B4-BE49-F238E27FC236}">
                <a16:creationId xmlns:a16="http://schemas.microsoft.com/office/drawing/2014/main" id="{E172BE9A-900F-4F98-ABE2-21C111DD187C}"/>
              </a:ext>
            </a:extLst>
          </p:cNvPr>
          <p:cNvSpPr/>
          <p:nvPr userDrawn="1"/>
        </p:nvSpPr>
        <p:spPr>
          <a:xfrm>
            <a:off x="0" y="0"/>
            <a:ext cx="12192000" cy="1346662"/>
          </a:xfrm>
          <a:prstGeom prst="rect">
            <a:avLst/>
          </a:prstGeom>
          <a:gradFill>
            <a:gsLst>
              <a:gs pos="90000">
                <a:srgbClr val="13212F"/>
              </a:gs>
              <a:gs pos="100000">
                <a:srgbClr val="13212F"/>
              </a:gs>
              <a:gs pos="0">
                <a:srgbClr val="617D8B"/>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11" name="Title 1">
            <a:extLst>
              <a:ext uri="{FF2B5EF4-FFF2-40B4-BE49-F238E27FC236}">
                <a16:creationId xmlns:a16="http://schemas.microsoft.com/office/drawing/2014/main" id="{C05E5A7F-07BF-4885-9DC6-0605480A6315}"/>
              </a:ext>
            </a:extLst>
          </p:cNvPr>
          <p:cNvSpPr>
            <a:spLocks noGrp="1"/>
          </p:cNvSpPr>
          <p:nvPr>
            <p:ph type="title"/>
          </p:nvPr>
        </p:nvSpPr>
        <p:spPr>
          <a:xfrm>
            <a:off x="838200" y="365127"/>
            <a:ext cx="7315200" cy="624089"/>
          </a:xfrm>
        </p:spPr>
        <p:txBody>
          <a:bodyPr/>
          <a:lstStyle>
            <a:lvl1pPr>
              <a:defRPr b="1">
                <a:solidFill>
                  <a:schemeClr val="bg1"/>
                </a:solidFill>
              </a:defRPr>
            </a:lvl1pPr>
          </a:lstStyle>
          <a:p>
            <a:r>
              <a:rPr lang="en-US"/>
              <a:t>Click to edit Master title style</a:t>
            </a:r>
            <a:endParaRPr lang="en-GB"/>
          </a:p>
        </p:txBody>
      </p:sp>
      <p:sp>
        <p:nvSpPr>
          <p:cNvPr id="13" name="Rectangle 12">
            <a:extLst>
              <a:ext uri="{FF2B5EF4-FFF2-40B4-BE49-F238E27FC236}">
                <a16:creationId xmlns:a16="http://schemas.microsoft.com/office/drawing/2014/main" id="{83BCC954-35F1-4514-A9C1-54B0C7B03E2F}"/>
              </a:ext>
            </a:extLst>
          </p:cNvPr>
          <p:cNvSpPr/>
          <p:nvPr userDrawn="1"/>
        </p:nvSpPr>
        <p:spPr>
          <a:xfrm>
            <a:off x="0" y="6176963"/>
            <a:ext cx="12192000" cy="681037"/>
          </a:xfrm>
          <a:prstGeom prst="rect">
            <a:avLst/>
          </a:prstGeom>
          <a:gradFill>
            <a:gsLst>
              <a:gs pos="90000">
                <a:srgbClr val="13212F"/>
              </a:gs>
              <a:gs pos="100000">
                <a:srgbClr val="13212F"/>
              </a:gs>
              <a:gs pos="0">
                <a:srgbClr val="617D8B"/>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14" name="Date Placeholder 3">
            <a:extLst>
              <a:ext uri="{FF2B5EF4-FFF2-40B4-BE49-F238E27FC236}">
                <a16:creationId xmlns:a16="http://schemas.microsoft.com/office/drawing/2014/main" id="{7AAB42E2-B6E9-4A50-9437-9C127E8CB6A0}"/>
              </a:ext>
            </a:extLst>
          </p:cNvPr>
          <p:cNvSpPr>
            <a:spLocks noGrp="1"/>
          </p:cNvSpPr>
          <p:nvPr>
            <p:ph type="dt" sz="half" idx="10"/>
          </p:nvPr>
        </p:nvSpPr>
        <p:spPr>
          <a:xfrm>
            <a:off x="4724400" y="6356352"/>
            <a:ext cx="2743200" cy="365125"/>
          </a:xfrm>
        </p:spPr>
        <p:txBody>
          <a:bodyPr/>
          <a:lstStyle>
            <a:lvl1pPr algn="ctr">
              <a:defRPr>
                <a:solidFill>
                  <a:schemeClr val="bg1"/>
                </a:solidFill>
              </a:defRPr>
            </a:lvl1pPr>
          </a:lstStyle>
          <a:p>
            <a:fld id="{1F381268-F52A-46D5-A986-2DC2D4DB5154}" type="datetimeFigureOut">
              <a:rPr lang="en-GB" smtClean="0"/>
              <a:pPr/>
              <a:t>06/07/2026</a:t>
            </a:fld>
            <a:endParaRPr lang="en-GB"/>
          </a:p>
        </p:txBody>
      </p:sp>
      <p:sp>
        <p:nvSpPr>
          <p:cNvPr id="15" name="Slide Number Placeholder 5">
            <a:extLst>
              <a:ext uri="{FF2B5EF4-FFF2-40B4-BE49-F238E27FC236}">
                <a16:creationId xmlns:a16="http://schemas.microsoft.com/office/drawing/2014/main" id="{AB946DF0-CC25-48B6-858B-FA4A4DEB754D}"/>
              </a:ext>
            </a:extLst>
          </p:cNvPr>
          <p:cNvSpPr>
            <a:spLocks noGrp="1"/>
          </p:cNvSpPr>
          <p:nvPr>
            <p:ph type="sldNum" sz="quarter" idx="12"/>
          </p:nvPr>
        </p:nvSpPr>
        <p:spPr>
          <a:xfrm>
            <a:off x="8610600" y="6356352"/>
            <a:ext cx="2743200" cy="365125"/>
          </a:xfrm>
        </p:spPr>
        <p:txBody>
          <a:bodyPr/>
          <a:lstStyle>
            <a:lvl1pPr>
              <a:defRPr>
                <a:solidFill>
                  <a:schemeClr val="bg1"/>
                </a:solidFill>
              </a:defRPr>
            </a:lvl1pPr>
          </a:lstStyle>
          <a:p>
            <a:fld id="{9D1D7606-1B3E-45B1-A1B9-8A233574966E}" type="slidenum">
              <a:rPr lang="en-GB" smtClean="0"/>
              <a:pPr/>
              <a:t>‹#›</a:t>
            </a:fld>
            <a:endParaRPr lang="en-GB"/>
          </a:p>
        </p:txBody>
      </p:sp>
      <p:sp>
        <p:nvSpPr>
          <p:cNvPr id="16" name="Slide Number Placeholder 5">
            <a:extLst>
              <a:ext uri="{FF2B5EF4-FFF2-40B4-BE49-F238E27FC236}">
                <a16:creationId xmlns:a16="http://schemas.microsoft.com/office/drawing/2014/main" id="{0F883570-B501-42E5-BBE2-3F3FB27AB6D9}"/>
              </a:ext>
            </a:extLst>
          </p:cNvPr>
          <p:cNvSpPr txBox="1">
            <a:spLocks/>
          </p:cNvSpPr>
          <p:nvPr userDrawn="1"/>
        </p:nvSpPr>
        <p:spPr>
          <a:xfrm>
            <a:off x="838199" y="6356351"/>
            <a:ext cx="3661756"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000" b="1"/>
              <a:t>#careersnotcourses</a:t>
            </a:r>
          </a:p>
        </p:txBody>
      </p:sp>
      <p:pic>
        <p:nvPicPr>
          <p:cNvPr id="17" name="Picture 16">
            <a:extLst>
              <a:ext uri="{FF2B5EF4-FFF2-40B4-BE49-F238E27FC236}">
                <a16:creationId xmlns:a16="http://schemas.microsoft.com/office/drawing/2014/main" id="{960B1819-02BD-43F7-BB05-7F8C2202D68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408528" y="267838"/>
            <a:ext cx="1945272" cy="818843"/>
          </a:xfrm>
          <a:prstGeom prst="rect">
            <a:avLst/>
          </a:prstGeom>
        </p:spPr>
      </p:pic>
    </p:spTree>
    <p:extLst>
      <p:ext uri="{BB962C8B-B14F-4D97-AF65-F5344CB8AC3E}">
        <p14:creationId xmlns:p14="http://schemas.microsoft.com/office/powerpoint/2010/main" val="4154782878"/>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98EBF2F-0B56-48FC-8B40-0B598F5CFB3E}"/>
              </a:ext>
            </a:extLst>
          </p:cNvPr>
          <p:cNvSpPr/>
          <p:nvPr userDrawn="1"/>
        </p:nvSpPr>
        <p:spPr>
          <a:xfrm>
            <a:off x="0" y="0"/>
            <a:ext cx="12192000" cy="1346662"/>
          </a:xfrm>
          <a:prstGeom prst="rect">
            <a:avLst/>
          </a:prstGeom>
          <a:gradFill>
            <a:gsLst>
              <a:gs pos="90000">
                <a:srgbClr val="13212F"/>
              </a:gs>
              <a:gs pos="100000">
                <a:srgbClr val="13212F"/>
              </a:gs>
              <a:gs pos="0">
                <a:srgbClr val="617D8B"/>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7" name="Title 1">
            <a:extLst>
              <a:ext uri="{FF2B5EF4-FFF2-40B4-BE49-F238E27FC236}">
                <a16:creationId xmlns:a16="http://schemas.microsoft.com/office/drawing/2014/main" id="{0829FD4C-6BE9-4886-800E-CCD1550C6498}"/>
              </a:ext>
            </a:extLst>
          </p:cNvPr>
          <p:cNvSpPr>
            <a:spLocks noGrp="1"/>
          </p:cNvSpPr>
          <p:nvPr>
            <p:ph type="title"/>
          </p:nvPr>
        </p:nvSpPr>
        <p:spPr>
          <a:xfrm>
            <a:off x="838200" y="365127"/>
            <a:ext cx="7315200" cy="624089"/>
          </a:xfrm>
        </p:spPr>
        <p:txBody>
          <a:bodyPr/>
          <a:lstStyle>
            <a:lvl1pPr>
              <a:defRPr b="1">
                <a:solidFill>
                  <a:schemeClr val="bg1"/>
                </a:solidFill>
              </a:defRPr>
            </a:lvl1pPr>
          </a:lstStyle>
          <a:p>
            <a:r>
              <a:rPr lang="en-US" dirty="0"/>
              <a:t>Click to edit Master title style</a:t>
            </a:r>
            <a:endParaRPr lang="en-GB" dirty="0"/>
          </a:p>
        </p:txBody>
      </p:sp>
      <p:sp>
        <p:nvSpPr>
          <p:cNvPr id="9" name="Rectangle 8">
            <a:extLst>
              <a:ext uri="{FF2B5EF4-FFF2-40B4-BE49-F238E27FC236}">
                <a16:creationId xmlns:a16="http://schemas.microsoft.com/office/drawing/2014/main" id="{2DCAD0FE-B651-43CF-9334-2C5D0E0E8645}"/>
              </a:ext>
            </a:extLst>
          </p:cNvPr>
          <p:cNvSpPr/>
          <p:nvPr userDrawn="1"/>
        </p:nvSpPr>
        <p:spPr>
          <a:xfrm>
            <a:off x="0" y="6176963"/>
            <a:ext cx="12192000" cy="681037"/>
          </a:xfrm>
          <a:prstGeom prst="rect">
            <a:avLst/>
          </a:prstGeom>
          <a:gradFill>
            <a:gsLst>
              <a:gs pos="90000">
                <a:srgbClr val="13212F"/>
              </a:gs>
              <a:gs pos="100000">
                <a:srgbClr val="13212F"/>
              </a:gs>
              <a:gs pos="0">
                <a:srgbClr val="617D8B"/>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10" name="Date Placeholder 3">
            <a:extLst>
              <a:ext uri="{FF2B5EF4-FFF2-40B4-BE49-F238E27FC236}">
                <a16:creationId xmlns:a16="http://schemas.microsoft.com/office/drawing/2014/main" id="{972F59AB-5848-4504-AEF3-CB138D64C580}"/>
              </a:ext>
            </a:extLst>
          </p:cNvPr>
          <p:cNvSpPr>
            <a:spLocks noGrp="1"/>
          </p:cNvSpPr>
          <p:nvPr>
            <p:ph type="dt" sz="half" idx="10"/>
          </p:nvPr>
        </p:nvSpPr>
        <p:spPr>
          <a:xfrm>
            <a:off x="4724400" y="6356352"/>
            <a:ext cx="2743200" cy="365125"/>
          </a:xfrm>
        </p:spPr>
        <p:txBody>
          <a:bodyPr/>
          <a:lstStyle>
            <a:lvl1pPr algn="ctr">
              <a:defRPr>
                <a:solidFill>
                  <a:schemeClr val="bg1"/>
                </a:solidFill>
              </a:defRPr>
            </a:lvl1pPr>
          </a:lstStyle>
          <a:p>
            <a:fld id="{1F381268-F52A-46D5-A986-2DC2D4DB5154}" type="datetimeFigureOut">
              <a:rPr lang="en-GB" smtClean="0"/>
              <a:pPr/>
              <a:t>06/07/2026</a:t>
            </a:fld>
            <a:endParaRPr lang="en-GB" dirty="0"/>
          </a:p>
        </p:txBody>
      </p:sp>
      <p:sp>
        <p:nvSpPr>
          <p:cNvPr id="11" name="Slide Number Placeholder 5">
            <a:extLst>
              <a:ext uri="{FF2B5EF4-FFF2-40B4-BE49-F238E27FC236}">
                <a16:creationId xmlns:a16="http://schemas.microsoft.com/office/drawing/2014/main" id="{B781F35E-62EB-4718-A25D-B523A842253B}"/>
              </a:ext>
            </a:extLst>
          </p:cNvPr>
          <p:cNvSpPr>
            <a:spLocks noGrp="1"/>
          </p:cNvSpPr>
          <p:nvPr>
            <p:ph type="sldNum" sz="quarter" idx="12"/>
          </p:nvPr>
        </p:nvSpPr>
        <p:spPr>
          <a:xfrm>
            <a:off x="8610600" y="6356352"/>
            <a:ext cx="2743200" cy="365125"/>
          </a:xfrm>
        </p:spPr>
        <p:txBody>
          <a:bodyPr/>
          <a:lstStyle>
            <a:lvl1pPr>
              <a:defRPr>
                <a:solidFill>
                  <a:schemeClr val="bg1"/>
                </a:solidFill>
              </a:defRPr>
            </a:lvl1pPr>
          </a:lstStyle>
          <a:p>
            <a:fld id="{9D1D7606-1B3E-45B1-A1B9-8A233574966E}" type="slidenum">
              <a:rPr lang="en-GB" smtClean="0"/>
              <a:pPr/>
              <a:t>‹#›</a:t>
            </a:fld>
            <a:endParaRPr lang="en-GB" dirty="0"/>
          </a:p>
        </p:txBody>
      </p:sp>
      <p:sp>
        <p:nvSpPr>
          <p:cNvPr id="12" name="Slide Number Placeholder 5">
            <a:extLst>
              <a:ext uri="{FF2B5EF4-FFF2-40B4-BE49-F238E27FC236}">
                <a16:creationId xmlns:a16="http://schemas.microsoft.com/office/drawing/2014/main" id="{DFAD945D-1EB2-4411-88FF-891323C7AF6C}"/>
              </a:ext>
            </a:extLst>
          </p:cNvPr>
          <p:cNvSpPr txBox="1">
            <a:spLocks/>
          </p:cNvSpPr>
          <p:nvPr userDrawn="1"/>
        </p:nvSpPr>
        <p:spPr>
          <a:xfrm>
            <a:off x="838199" y="6356351"/>
            <a:ext cx="3661756"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000" b="1" dirty="0"/>
              <a:t>#careersnotcourses</a:t>
            </a:r>
          </a:p>
        </p:txBody>
      </p:sp>
      <p:pic>
        <p:nvPicPr>
          <p:cNvPr id="13" name="Picture 12">
            <a:extLst>
              <a:ext uri="{FF2B5EF4-FFF2-40B4-BE49-F238E27FC236}">
                <a16:creationId xmlns:a16="http://schemas.microsoft.com/office/drawing/2014/main" id="{2AE402B3-2532-4850-AA09-9BF318FAA28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408528" y="267838"/>
            <a:ext cx="1945272" cy="818843"/>
          </a:xfrm>
          <a:prstGeom prst="rect">
            <a:avLst/>
          </a:prstGeom>
        </p:spPr>
      </p:pic>
    </p:spTree>
    <p:extLst>
      <p:ext uri="{BB962C8B-B14F-4D97-AF65-F5344CB8AC3E}">
        <p14:creationId xmlns:p14="http://schemas.microsoft.com/office/powerpoint/2010/main" val="7961465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A168CE6-FE3A-46D7-A7F5-12844E5AF4EF}"/>
              </a:ext>
            </a:extLst>
          </p:cNvPr>
          <p:cNvSpPr/>
          <p:nvPr userDrawn="1"/>
        </p:nvSpPr>
        <p:spPr>
          <a:xfrm>
            <a:off x="1" y="0"/>
            <a:ext cx="5043055" cy="6858000"/>
          </a:xfrm>
          <a:prstGeom prst="rect">
            <a:avLst/>
          </a:prstGeom>
          <a:gradFill>
            <a:gsLst>
              <a:gs pos="90000">
                <a:srgbClr val="13212F"/>
              </a:gs>
              <a:gs pos="100000">
                <a:srgbClr val="13212F"/>
              </a:gs>
              <a:gs pos="0">
                <a:srgbClr val="617D8B"/>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3" name="Content Placeholder 2">
            <a:extLst>
              <a:ext uri="{FF2B5EF4-FFF2-40B4-BE49-F238E27FC236}">
                <a16:creationId xmlns:a16="http://schemas.microsoft.com/office/drawing/2014/main" id="{051C17F8-0F78-4B8D-898E-620DF910A2C0}"/>
              </a:ext>
            </a:extLst>
          </p:cNvPr>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Date Placeholder 3">
            <a:extLst>
              <a:ext uri="{FF2B5EF4-FFF2-40B4-BE49-F238E27FC236}">
                <a16:creationId xmlns:a16="http://schemas.microsoft.com/office/drawing/2014/main" id="{38F17FCA-CDB3-433E-B630-9F80C10C47CB}"/>
              </a:ext>
            </a:extLst>
          </p:cNvPr>
          <p:cNvSpPr>
            <a:spLocks noGrp="1"/>
          </p:cNvSpPr>
          <p:nvPr>
            <p:ph type="dt" sz="half" idx="10"/>
          </p:nvPr>
        </p:nvSpPr>
        <p:spPr>
          <a:xfrm>
            <a:off x="5183188" y="6356352"/>
            <a:ext cx="2743200" cy="365125"/>
          </a:xfrm>
        </p:spPr>
        <p:txBody>
          <a:bodyPr/>
          <a:lstStyle>
            <a:lvl1pPr algn="l">
              <a:defRPr>
                <a:solidFill>
                  <a:schemeClr val="tx1">
                    <a:lumMod val="50000"/>
                    <a:lumOff val="50000"/>
                  </a:schemeClr>
                </a:solidFill>
              </a:defRPr>
            </a:lvl1pPr>
          </a:lstStyle>
          <a:p>
            <a:fld id="{1F381268-F52A-46D5-A986-2DC2D4DB5154}" type="datetimeFigureOut">
              <a:rPr lang="en-GB" smtClean="0"/>
              <a:pPr/>
              <a:t>06/07/2026</a:t>
            </a:fld>
            <a:endParaRPr lang="en-GB"/>
          </a:p>
        </p:txBody>
      </p:sp>
      <p:sp>
        <p:nvSpPr>
          <p:cNvPr id="13" name="Slide Number Placeholder 5">
            <a:extLst>
              <a:ext uri="{FF2B5EF4-FFF2-40B4-BE49-F238E27FC236}">
                <a16:creationId xmlns:a16="http://schemas.microsoft.com/office/drawing/2014/main" id="{433A3AB1-68FE-443C-80DF-21D177D7794D}"/>
              </a:ext>
            </a:extLst>
          </p:cNvPr>
          <p:cNvSpPr>
            <a:spLocks noGrp="1"/>
          </p:cNvSpPr>
          <p:nvPr>
            <p:ph type="sldNum" sz="quarter" idx="12"/>
          </p:nvPr>
        </p:nvSpPr>
        <p:spPr>
          <a:xfrm>
            <a:off x="8610600" y="6356352"/>
            <a:ext cx="2743200" cy="365125"/>
          </a:xfrm>
        </p:spPr>
        <p:txBody>
          <a:bodyPr/>
          <a:lstStyle>
            <a:lvl1pPr>
              <a:defRPr>
                <a:solidFill>
                  <a:schemeClr val="tx1">
                    <a:lumMod val="50000"/>
                    <a:lumOff val="50000"/>
                  </a:schemeClr>
                </a:solidFill>
              </a:defRPr>
            </a:lvl1pPr>
          </a:lstStyle>
          <a:p>
            <a:fld id="{9D1D7606-1B3E-45B1-A1B9-8A233574966E}" type="slidenum">
              <a:rPr lang="en-GB" smtClean="0"/>
              <a:pPr/>
              <a:t>‹#›</a:t>
            </a:fld>
            <a:endParaRPr lang="en-GB"/>
          </a:p>
        </p:txBody>
      </p:sp>
      <p:sp>
        <p:nvSpPr>
          <p:cNvPr id="14" name="Slide Number Placeholder 5">
            <a:extLst>
              <a:ext uri="{FF2B5EF4-FFF2-40B4-BE49-F238E27FC236}">
                <a16:creationId xmlns:a16="http://schemas.microsoft.com/office/drawing/2014/main" id="{F262961B-8F31-49B8-8469-41DB5251C374}"/>
              </a:ext>
            </a:extLst>
          </p:cNvPr>
          <p:cNvSpPr txBox="1">
            <a:spLocks/>
          </p:cNvSpPr>
          <p:nvPr userDrawn="1"/>
        </p:nvSpPr>
        <p:spPr>
          <a:xfrm>
            <a:off x="838199" y="6356351"/>
            <a:ext cx="3661756"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000" b="1"/>
              <a:t>#careersnotcourses</a:t>
            </a:r>
          </a:p>
        </p:txBody>
      </p:sp>
      <p:sp>
        <p:nvSpPr>
          <p:cNvPr id="15" name="Text Placeholder 3">
            <a:extLst>
              <a:ext uri="{FF2B5EF4-FFF2-40B4-BE49-F238E27FC236}">
                <a16:creationId xmlns:a16="http://schemas.microsoft.com/office/drawing/2014/main" id="{BCF3C6D1-C739-40DF-9A1E-EC4DB034D93D}"/>
              </a:ext>
            </a:extLst>
          </p:cNvPr>
          <p:cNvSpPr>
            <a:spLocks noGrp="1"/>
          </p:cNvSpPr>
          <p:nvPr>
            <p:ph type="body" sz="half" idx="2"/>
          </p:nvPr>
        </p:nvSpPr>
        <p:spPr>
          <a:xfrm>
            <a:off x="839788" y="2750839"/>
            <a:ext cx="3932237" cy="3118149"/>
          </a:xfrm>
        </p:spPr>
        <p:txBody>
          <a:bodyPr/>
          <a:lstStyle>
            <a:lvl1pPr marL="0" indent="0">
              <a:buNone/>
              <a:defRPr sz="12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16" name="Title 1">
            <a:extLst>
              <a:ext uri="{FF2B5EF4-FFF2-40B4-BE49-F238E27FC236}">
                <a16:creationId xmlns:a16="http://schemas.microsoft.com/office/drawing/2014/main" id="{211ED588-08DD-4EF7-B608-6FA69295BFF9}"/>
              </a:ext>
            </a:extLst>
          </p:cNvPr>
          <p:cNvSpPr>
            <a:spLocks noGrp="1"/>
          </p:cNvSpPr>
          <p:nvPr>
            <p:ph type="title"/>
          </p:nvPr>
        </p:nvSpPr>
        <p:spPr>
          <a:xfrm>
            <a:off x="838200" y="1446415"/>
            <a:ext cx="3932237" cy="1304423"/>
          </a:xfrm>
        </p:spPr>
        <p:txBody>
          <a:bodyPr/>
          <a:lstStyle>
            <a:lvl1pPr>
              <a:defRPr b="1">
                <a:solidFill>
                  <a:schemeClr val="bg1"/>
                </a:solidFill>
              </a:defRPr>
            </a:lvl1pPr>
          </a:lstStyle>
          <a:p>
            <a:r>
              <a:rPr lang="en-US"/>
              <a:t>Click to edit Master title style</a:t>
            </a:r>
            <a:endParaRPr lang="en-GB"/>
          </a:p>
        </p:txBody>
      </p:sp>
      <p:pic>
        <p:nvPicPr>
          <p:cNvPr id="11" name="Picture 10">
            <a:extLst>
              <a:ext uri="{FF2B5EF4-FFF2-40B4-BE49-F238E27FC236}">
                <a16:creationId xmlns:a16="http://schemas.microsoft.com/office/drawing/2014/main" id="{74D77FFD-6311-4FC1-8F01-DFCF5B0D8B4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96441" y="267838"/>
            <a:ext cx="1945272" cy="818843"/>
          </a:xfrm>
          <a:prstGeom prst="rect">
            <a:avLst/>
          </a:prstGeom>
        </p:spPr>
      </p:pic>
    </p:spTree>
    <p:extLst>
      <p:ext uri="{BB962C8B-B14F-4D97-AF65-F5344CB8AC3E}">
        <p14:creationId xmlns:p14="http://schemas.microsoft.com/office/powerpoint/2010/main" val="3320949399"/>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4DD1568-D7F1-479F-9205-7FFF48FAEA8B}"/>
              </a:ext>
            </a:extLst>
          </p:cNvPr>
          <p:cNvSpPr/>
          <p:nvPr userDrawn="1"/>
        </p:nvSpPr>
        <p:spPr>
          <a:xfrm>
            <a:off x="1" y="0"/>
            <a:ext cx="5043055" cy="6858000"/>
          </a:xfrm>
          <a:prstGeom prst="rect">
            <a:avLst/>
          </a:prstGeom>
          <a:gradFill>
            <a:gsLst>
              <a:gs pos="90000">
                <a:srgbClr val="13212F"/>
              </a:gs>
              <a:gs pos="100000">
                <a:srgbClr val="13212F"/>
              </a:gs>
              <a:gs pos="0">
                <a:srgbClr val="617D8B"/>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11" name="Date Placeholder 3">
            <a:extLst>
              <a:ext uri="{FF2B5EF4-FFF2-40B4-BE49-F238E27FC236}">
                <a16:creationId xmlns:a16="http://schemas.microsoft.com/office/drawing/2014/main" id="{91FBB72E-7FCD-40F9-8262-A159D6486371}"/>
              </a:ext>
            </a:extLst>
          </p:cNvPr>
          <p:cNvSpPr>
            <a:spLocks noGrp="1"/>
          </p:cNvSpPr>
          <p:nvPr>
            <p:ph type="dt" sz="half" idx="10"/>
          </p:nvPr>
        </p:nvSpPr>
        <p:spPr>
          <a:xfrm>
            <a:off x="5183188" y="6356352"/>
            <a:ext cx="2743200" cy="365125"/>
          </a:xfrm>
        </p:spPr>
        <p:txBody>
          <a:bodyPr/>
          <a:lstStyle>
            <a:lvl1pPr algn="l">
              <a:defRPr>
                <a:solidFill>
                  <a:schemeClr val="tx1">
                    <a:lumMod val="50000"/>
                    <a:lumOff val="50000"/>
                  </a:schemeClr>
                </a:solidFill>
              </a:defRPr>
            </a:lvl1pPr>
          </a:lstStyle>
          <a:p>
            <a:fld id="{1F381268-F52A-46D5-A986-2DC2D4DB5154}" type="datetimeFigureOut">
              <a:rPr lang="en-GB" smtClean="0"/>
              <a:pPr/>
              <a:t>06/07/2026</a:t>
            </a:fld>
            <a:endParaRPr lang="en-GB" dirty="0"/>
          </a:p>
        </p:txBody>
      </p:sp>
      <p:sp>
        <p:nvSpPr>
          <p:cNvPr id="12" name="Slide Number Placeholder 5">
            <a:extLst>
              <a:ext uri="{FF2B5EF4-FFF2-40B4-BE49-F238E27FC236}">
                <a16:creationId xmlns:a16="http://schemas.microsoft.com/office/drawing/2014/main" id="{66893C92-8DFC-4CD8-AC11-9FB025C26639}"/>
              </a:ext>
            </a:extLst>
          </p:cNvPr>
          <p:cNvSpPr>
            <a:spLocks noGrp="1"/>
          </p:cNvSpPr>
          <p:nvPr>
            <p:ph type="sldNum" sz="quarter" idx="12"/>
          </p:nvPr>
        </p:nvSpPr>
        <p:spPr>
          <a:xfrm>
            <a:off x="8610600" y="6356352"/>
            <a:ext cx="2743200" cy="365125"/>
          </a:xfrm>
        </p:spPr>
        <p:txBody>
          <a:bodyPr/>
          <a:lstStyle>
            <a:lvl1pPr>
              <a:defRPr>
                <a:solidFill>
                  <a:schemeClr val="tx1">
                    <a:lumMod val="50000"/>
                    <a:lumOff val="50000"/>
                  </a:schemeClr>
                </a:solidFill>
              </a:defRPr>
            </a:lvl1pPr>
          </a:lstStyle>
          <a:p>
            <a:fld id="{9D1D7606-1B3E-45B1-A1B9-8A233574966E}" type="slidenum">
              <a:rPr lang="en-GB" smtClean="0"/>
              <a:pPr/>
              <a:t>‹#›</a:t>
            </a:fld>
            <a:endParaRPr lang="en-GB" dirty="0"/>
          </a:p>
        </p:txBody>
      </p:sp>
      <p:sp>
        <p:nvSpPr>
          <p:cNvPr id="13" name="Slide Number Placeholder 5">
            <a:extLst>
              <a:ext uri="{FF2B5EF4-FFF2-40B4-BE49-F238E27FC236}">
                <a16:creationId xmlns:a16="http://schemas.microsoft.com/office/drawing/2014/main" id="{76172624-7B3E-4250-BD6B-0212CA1F3519}"/>
              </a:ext>
            </a:extLst>
          </p:cNvPr>
          <p:cNvSpPr txBox="1">
            <a:spLocks/>
          </p:cNvSpPr>
          <p:nvPr userDrawn="1"/>
        </p:nvSpPr>
        <p:spPr>
          <a:xfrm>
            <a:off x="838199" y="6356351"/>
            <a:ext cx="3661756"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000" b="1" dirty="0"/>
              <a:t>#careersnotcourses</a:t>
            </a:r>
          </a:p>
        </p:txBody>
      </p:sp>
      <p:sp>
        <p:nvSpPr>
          <p:cNvPr id="3" name="Picture Placeholder 2">
            <a:extLst>
              <a:ext uri="{FF2B5EF4-FFF2-40B4-BE49-F238E27FC236}">
                <a16:creationId xmlns:a16="http://schemas.microsoft.com/office/drawing/2014/main" id="{F84F73A5-1702-4566-80A0-50EAF76C761D}"/>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17F065BA-BF94-4688-B25E-8307CB2D93BF}"/>
              </a:ext>
            </a:extLst>
          </p:cNvPr>
          <p:cNvSpPr>
            <a:spLocks noGrp="1"/>
          </p:cNvSpPr>
          <p:nvPr>
            <p:ph type="body" sz="half" idx="2"/>
          </p:nvPr>
        </p:nvSpPr>
        <p:spPr>
          <a:xfrm>
            <a:off x="839788" y="2750839"/>
            <a:ext cx="3932237" cy="3118149"/>
          </a:xfrm>
        </p:spPr>
        <p:txBody>
          <a:bodyPr/>
          <a:lstStyle>
            <a:lvl1pPr marL="0" indent="0">
              <a:buNone/>
              <a:defRPr sz="12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14" name="Title 1">
            <a:extLst>
              <a:ext uri="{FF2B5EF4-FFF2-40B4-BE49-F238E27FC236}">
                <a16:creationId xmlns:a16="http://schemas.microsoft.com/office/drawing/2014/main" id="{A5C7E351-883E-49B6-AEF5-3CC0C33EA4E8}"/>
              </a:ext>
            </a:extLst>
          </p:cNvPr>
          <p:cNvSpPr>
            <a:spLocks noGrp="1"/>
          </p:cNvSpPr>
          <p:nvPr>
            <p:ph type="title"/>
          </p:nvPr>
        </p:nvSpPr>
        <p:spPr>
          <a:xfrm>
            <a:off x="838200" y="1446415"/>
            <a:ext cx="3932237" cy="1304423"/>
          </a:xfrm>
        </p:spPr>
        <p:txBody>
          <a:bodyPr/>
          <a:lstStyle>
            <a:lvl1pPr>
              <a:defRPr b="1">
                <a:solidFill>
                  <a:schemeClr val="bg1"/>
                </a:solidFill>
              </a:defRPr>
            </a:lvl1pPr>
          </a:lstStyle>
          <a:p>
            <a:r>
              <a:rPr lang="en-US" dirty="0"/>
              <a:t>Click to edit Master title style</a:t>
            </a:r>
            <a:endParaRPr lang="en-GB" dirty="0"/>
          </a:p>
        </p:txBody>
      </p:sp>
      <p:pic>
        <p:nvPicPr>
          <p:cNvPr id="15" name="Picture 14">
            <a:extLst>
              <a:ext uri="{FF2B5EF4-FFF2-40B4-BE49-F238E27FC236}">
                <a16:creationId xmlns:a16="http://schemas.microsoft.com/office/drawing/2014/main" id="{F26BFF45-AE19-46FF-B82F-E6EDC8D2DE3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96441" y="267838"/>
            <a:ext cx="1945272" cy="818843"/>
          </a:xfrm>
          <a:prstGeom prst="rect">
            <a:avLst/>
          </a:prstGeom>
        </p:spPr>
      </p:pic>
    </p:spTree>
    <p:extLst>
      <p:ext uri="{BB962C8B-B14F-4D97-AF65-F5344CB8AC3E}">
        <p14:creationId xmlns:p14="http://schemas.microsoft.com/office/powerpoint/2010/main" val="457466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33ECE-A6B8-45DB-A209-C28DE904D61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F55C999-7297-46AE-8057-7C9E589DD1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C097D49-4B19-4CE0-9220-6BAC8CC1B308}"/>
              </a:ext>
            </a:extLst>
          </p:cNvPr>
          <p:cNvSpPr>
            <a:spLocks noGrp="1"/>
          </p:cNvSpPr>
          <p:nvPr>
            <p:ph type="dt" sz="half" idx="10"/>
          </p:nvPr>
        </p:nvSpPr>
        <p:spPr/>
        <p:txBody>
          <a:bodyPr/>
          <a:lstStyle/>
          <a:p>
            <a:fld id="{DDB55F8C-4D3E-4FE6-8C6C-04736FBA11C4}" type="datetimeFigureOut">
              <a:rPr lang="en-GB" smtClean="0"/>
              <a:t>06/07/2026</a:t>
            </a:fld>
            <a:endParaRPr lang="en-GB"/>
          </a:p>
        </p:txBody>
      </p:sp>
      <p:sp>
        <p:nvSpPr>
          <p:cNvPr id="5" name="Footer Placeholder 4">
            <a:extLst>
              <a:ext uri="{FF2B5EF4-FFF2-40B4-BE49-F238E27FC236}">
                <a16:creationId xmlns:a16="http://schemas.microsoft.com/office/drawing/2014/main" id="{0A8BC2EF-5786-4D55-8D95-A70E6217CA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4A2200C-3098-485C-9122-72AA8380A83D}"/>
              </a:ext>
            </a:extLst>
          </p:cNvPr>
          <p:cNvSpPr>
            <a:spLocks noGrp="1"/>
          </p:cNvSpPr>
          <p:nvPr>
            <p:ph type="sldNum" sz="quarter" idx="12"/>
          </p:nvPr>
        </p:nvSpPr>
        <p:spPr/>
        <p:txBody>
          <a:bodyPr/>
          <a:lstStyle/>
          <a:p>
            <a:fld id="{E1F239FD-346A-4D50-8C22-90E76933F268}" type="slidenum">
              <a:rPr lang="en-GB" smtClean="0"/>
              <a:t>‹#›</a:t>
            </a:fld>
            <a:endParaRPr lang="en-GB"/>
          </a:p>
        </p:txBody>
      </p:sp>
    </p:spTree>
    <p:extLst>
      <p:ext uri="{BB962C8B-B14F-4D97-AF65-F5344CB8AC3E}">
        <p14:creationId xmlns:p14="http://schemas.microsoft.com/office/powerpoint/2010/main" val="38235986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inal">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1516D99-75EC-433E-AB36-57F2C169D9FA}"/>
              </a:ext>
            </a:extLst>
          </p:cNvPr>
          <p:cNvSpPr/>
          <p:nvPr userDrawn="1"/>
        </p:nvSpPr>
        <p:spPr>
          <a:xfrm>
            <a:off x="0" y="0"/>
            <a:ext cx="12192000" cy="2876204"/>
          </a:xfrm>
          <a:prstGeom prst="rect">
            <a:avLst/>
          </a:prstGeom>
          <a:gradFill>
            <a:gsLst>
              <a:gs pos="90000">
                <a:srgbClr val="13212F"/>
              </a:gs>
              <a:gs pos="100000">
                <a:srgbClr val="13212F"/>
              </a:gs>
              <a:gs pos="0">
                <a:srgbClr val="617D8B"/>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13" name="Title 1">
            <a:extLst>
              <a:ext uri="{FF2B5EF4-FFF2-40B4-BE49-F238E27FC236}">
                <a16:creationId xmlns:a16="http://schemas.microsoft.com/office/drawing/2014/main" id="{21E2C152-5FBE-48EE-B0E6-1CE578AFD4D1}"/>
              </a:ext>
            </a:extLst>
          </p:cNvPr>
          <p:cNvSpPr>
            <a:spLocks noGrp="1"/>
          </p:cNvSpPr>
          <p:nvPr>
            <p:ph type="title"/>
          </p:nvPr>
        </p:nvSpPr>
        <p:spPr>
          <a:xfrm>
            <a:off x="838200" y="2078990"/>
            <a:ext cx="7315200" cy="624089"/>
          </a:xfrm>
        </p:spPr>
        <p:txBody>
          <a:bodyPr/>
          <a:lstStyle>
            <a:lvl1pPr>
              <a:defRPr b="1">
                <a:solidFill>
                  <a:schemeClr val="bg1"/>
                </a:solidFill>
              </a:defRPr>
            </a:lvl1pPr>
          </a:lstStyle>
          <a:p>
            <a:r>
              <a:rPr lang="en-US" dirty="0"/>
              <a:t>Click to edit Master title style</a:t>
            </a:r>
            <a:endParaRPr lang="en-GB" dirty="0"/>
          </a:p>
        </p:txBody>
      </p:sp>
      <p:sp>
        <p:nvSpPr>
          <p:cNvPr id="15" name="Rectangle 14">
            <a:extLst>
              <a:ext uri="{FF2B5EF4-FFF2-40B4-BE49-F238E27FC236}">
                <a16:creationId xmlns:a16="http://schemas.microsoft.com/office/drawing/2014/main" id="{947BA113-5637-4D95-AFA3-4DA71C21E4E7}"/>
              </a:ext>
            </a:extLst>
          </p:cNvPr>
          <p:cNvSpPr/>
          <p:nvPr userDrawn="1"/>
        </p:nvSpPr>
        <p:spPr>
          <a:xfrm>
            <a:off x="0" y="6176963"/>
            <a:ext cx="12192000" cy="681037"/>
          </a:xfrm>
          <a:prstGeom prst="rect">
            <a:avLst/>
          </a:prstGeom>
          <a:gradFill>
            <a:gsLst>
              <a:gs pos="90000">
                <a:srgbClr val="13212F"/>
              </a:gs>
              <a:gs pos="100000">
                <a:srgbClr val="13212F"/>
              </a:gs>
              <a:gs pos="0">
                <a:srgbClr val="617D8B"/>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25" name="Content Placeholder 2">
            <a:extLst>
              <a:ext uri="{FF2B5EF4-FFF2-40B4-BE49-F238E27FC236}">
                <a16:creationId xmlns:a16="http://schemas.microsoft.com/office/drawing/2014/main" id="{58D9C39F-1C05-4260-8FAE-0180D9B42E77}"/>
              </a:ext>
            </a:extLst>
          </p:cNvPr>
          <p:cNvSpPr>
            <a:spLocks noGrp="1"/>
          </p:cNvSpPr>
          <p:nvPr>
            <p:ph idx="1"/>
          </p:nvPr>
        </p:nvSpPr>
        <p:spPr>
          <a:xfrm>
            <a:off x="838200" y="3007068"/>
            <a:ext cx="10515600" cy="23380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1" name="Picture 30" descr="A close up of a logo&#10;&#10;Description automatically generated">
            <a:extLst>
              <a:ext uri="{FF2B5EF4-FFF2-40B4-BE49-F238E27FC236}">
                <a16:creationId xmlns:a16="http://schemas.microsoft.com/office/drawing/2014/main" id="{E276B37A-FECC-4DE1-B0F0-190126A2D07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31275" y="6309332"/>
            <a:ext cx="396000" cy="396000"/>
          </a:xfrm>
          <a:prstGeom prst="rect">
            <a:avLst/>
          </a:prstGeom>
        </p:spPr>
      </p:pic>
      <p:sp>
        <p:nvSpPr>
          <p:cNvPr id="33" name="Rectangle 32">
            <a:extLst>
              <a:ext uri="{FF2B5EF4-FFF2-40B4-BE49-F238E27FC236}">
                <a16:creationId xmlns:a16="http://schemas.microsoft.com/office/drawing/2014/main" id="{90DC732E-3459-46DB-A389-6D44763CB68A}"/>
              </a:ext>
            </a:extLst>
          </p:cNvPr>
          <p:cNvSpPr/>
          <p:nvPr userDrawn="1"/>
        </p:nvSpPr>
        <p:spPr>
          <a:xfrm>
            <a:off x="1352205" y="6309332"/>
            <a:ext cx="3220690" cy="400110"/>
          </a:xfrm>
          <a:prstGeom prst="rect">
            <a:avLst/>
          </a:prstGeom>
        </p:spPr>
        <p:txBody>
          <a:bodyPr wrap="none">
            <a:spAutoFit/>
          </a:bodyPr>
          <a:lstStyle/>
          <a:p>
            <a:r>
              <a:rPr lang="en-US" sz="2000" b="1" dirty="0">
                <a:solidFill>
                  <a:schemeClr val="bg1"/>
                </a:solidFill>
              </a:rPr>
              <a:t>www.newbury-college.ac.uk</a:t>
            </a:r>
            <a:endParaRPr lang="en-GB" sz="2000" b="1" dirty="0">
              <a:solidFill>
                <a:schemeClr val="bg1"/>
              </a:solidFill>
            </a:endParaRPr>
          </a:p>
        </p:txBody>
      </p:sp>
      <p:pic>
        <p:nvPicPr>
          <p:cNvPr id="34" name="Picture 33">
            <a:extLst>
              <a:ext uri="{FF2B5EF4-FFF2-40B4-BE49-F238E27FC236}">
                <a16:creationId xmlns:a16="http://schemas.microsoft.com/office/drawing/2014/main" id="{8AAEF3D4-15B5-489C-9A6D-DA462A4F294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323631" y="5583390"/>
            <a:ext cx="1803949" cy="403187"/>
          </a:xfrm>
          <a:prstGeom prst="rect">
            <a:avLst/>
          </a:prstGeom>
        </p:spPr>
      </p:pic>
      <p:pic>
        <p:nvPicPr>
          <p:cNvPr id="35" name="Picture 34">
            <a:extLst>
              <a:ext uri="{FF2B5EF4-FFF2-40B4-BE49-F238E27FC236}">
                <a16:creationId xmlns:a16="http://schemas.microsoft.com/office/drawing/2014/main" id="{CDB5D79F-AB89-4D05-8D46-0750EA53BBE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41161" y="5535200"/>
            <a:ext cx="1045838" cy="509158"/>
          </a:xfrm>
          <a:prstGeom prst="rect">
            <a:avLst/>
          </a:prstGeom>
        </p:spPr>
      </p:pic>
      <p:pic>
        <p:nvPicPr>
          <p:cNvPr id="36" name="Picture 35">
            <a:extLst>
              <a:ext uri="{FF2B5EF4-FFF2-40B4-BE49-F238E27FC236}">
                <a16:creationId xmlns:a16="http://schemas.microsoft.com/office/drawing/2014/main" id="{CDC363A1-F92F-4DD2-B0CA-B139C002BB21}"/>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894989" y="5454154"/>
            <a:ext cx="1317567" cy="590204"/>
          </a:xfrm>
          <a:prstGeom prst="rect">
            <a:avLst/>
          </a:prstGeom>
        </p:spPr>
      </p:pic>
      <p:pic>
        <p:nvPicPr>
          <p:cNvPr id="37" name="Picture 36">
            <a:extLst>
              <a:ext uri="{FF2B5EF4-FFF2-40B4-BE49-F238E27FC236}">
                <a16:creationId xmlns:a16="http://schemas.microsoft.com/office/drawing/2014/main" id="{A8C150F0-902A-4AEE-89B4-EE28D1DD5A49}"/>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433682" y="5481257"/>
            <a:ext cx="1621539" cy="542545"/>
          </a:xfrm>
          <a:prstGeom prst="rect">
            <a:avLst/>
          </a:prstGeom>
        </p:spPr>
      </p:pic>
      <p:pic>
        <p:nvPicPr>
          <p:cNvPr id="38" name="Picture 37">
            <a:extLst>
              <a:ext uri="{FF2B5EF4-FFF2-40B4-BE49-F238E27FC236}">
                <a16:creationId xmlns:a16="http://schemas.microsoft.com/office/drawing/2014/main" id="{6D943D80-6BF2-460A-82FA-134F8EEDEE7C}"/>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74263" y="5450161"/>
            <a:ext cx="602702" cy="602702"/>
          </a:xfrm>
          <a:prstGeom prst="rect">
            <a:avLst/>
          </a:prstGeom>
        </p:spPr>
      </p:pic>
      <p:pic>
        <p:nvPicPr>
          <p:cNvPr id="39" name="Picture 38">
            <a:extLst>
              <a:ext uri="{FF2B5EF4-FFF2-40B4-BE49-F238E27FC236}">
                <a16:creationId xmlns:a16="http://schemas.microsoft.com/office/drawing/2014/main" id="{578FFBE3-8BA4-4CE0-ACFE-94B05A849F61}"/>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05361" y="5508694"/>
            <a:ext cx="1737444" cy="590232"/>
          </a:xfrm>
          <a:prstGeom prst="rect">
            <a:avLst/>
          </a:prstGeom>
        </p:spPr>
      </p:pic>
      <p:pic>
        <p:nvPicPr>
          <p:cNvPr id="40" name="Picture 39" descr="A close up of a logo&#10;&#10;Description automatically generated">
            <a:extLst>
              <a:ext uri="{FF2B5EF4-FFF2-40B4-BE49-F238E27FC236}">
                <a16:creationId xmlns:a16="http://schemas.microsoft.com/office/drawing/2014/main" id="{3C916463-AF4B-4C36-BBED-05C7C02F8CD5}"/>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9504555" y="6309332"/>
            <a:ext cx="396000" cy="396000"/>
          </a:xfrm>
          <a:prstGeom prst="rect">
            <a:avLst/>
          </a:prstGeom>
        </p:spPr>
      </p:pic>
      <p:pic>
        <p:nvPicPr>
          <p:cNvPr id="41" name="Picture 40" descr="A close up of a logo&#10;&#10;Description automatically generated">
            <a:extLst>
              <a:ext uri="{FF2B5EF4-FFF2-40B4-BE49-F238E27FC236}">
                <a16:creationId xmlns:a16="http://schemas.microsoft.com/office/drawing/2014/main" id="{7B3C71B4-049C-4BEA-8F4B-2E51DA6D4879}"/>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0941142" y="6309332"/>
            <a:ext cx="396000" cy="396000"/>
          </a:xfrm>
          <a:prstGeom prst="rect">
            <a:avLst/>
          </a:prstGeom>
        </p:spPr>
      </p:pic>
      <p:pic>
        <p:nvPicPr>
          <p:cNvPr id="42" name="Picture 41" descr="A close up of a logo&#10;&#10;Description automatically generated">
            <a:extLst>
              <a:ext uri="{FF2B5EF4-FFF2-40B4-BE49-F238E27FC236}">
                <a16:creationId xmlns:a16="http://schemas.microsoft.com/office/drawing/2014/main" id="{F507D4C2-D85F-466F-B2DF-4E58EFD205AE}"/>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462279" y="6309332"/>
            <a:ext cx="396000" cy="396000"/>
          </a:xfrm>
          <a:prstGeom prst="rect">
            <a:avLst/>
          </a:prstGeom>
        </p:spPr>
      </p:pic>
      <p:pic>
        <p:nvPicPr>
          <p:cNvPr id="43" name="Picture 42" descr="A close up of a logo&#10;&#10;Description automatically generated">
            <a:extLst>
              <a:ext uri="{FF2B5EF4-FFF2-40B4-BE49-F238E27FC236}">
                <a16:creationId xmlns:a16="http://schemas.microsoft.com/office/drawing/2014/main" id="{708C323F-4BEA-4D48-AAE7-380DB52B23D3}"/>
              </a:ext>
            </a:extLst>
          </p:cNvPr>
          <p:cNvPicPr>
            <a:picLocks noChangeAspect="1"/>
          </p:cNvPicPr>
          <p:nvPr userDrawn="1"/>
        </p:nvPicPr>
        <p:blipFill>
          <a:blip r:embed="rId12">
            <a:extLst>
              <a:ext uri="{28A0092B-C50C-407E-A947-70E740481C1C}">
                <a14:useLocalDpi xmlns:a14="http://schemas.microsoft.com/office/drawing/2010/main"/>
              </a:ext>
            </a:extLst>
          </a:blip>
          <a:stretch>
            <a:fillRect/>
          </a:stretch>
        </p:blipFill>
        <p:spPr>
          <a:xfrm>
            <a:off x="9983417" y="6309332"/>
            <a:ext cx="396000" cy="396000"/>
          </a:xfrm>
          <a:prstGeom prst="rect">
            <a:avLst/>
          </a:prstGeom>
        </p:spPr>
      </p:pic>
      <p:pic>
        <p:nvPicPr>
          <p:cNvPr id="44" name="Picture 43">
            <a:extLst>
              <a:ext uri="{FF2B5EF4-FFF2-40B4-BE49-F238E27FC236}">
                <a16:creationId xmlns:a16="http://schemas.microsoft.com/office/drawing/2014/main" id="{CACFAB95-2248-4824-9913-ED8326FC0C1A}"/>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408528" y="267838"/>
            <a:ext cx="1945272" cy="818843"/>
          </a:xfrm>
          <a:prstGeom prst="rect">
            <a:avLst/>
          </a:prstGeom>
        </p:spPr>
      </p:pic>
    </p:spTree>
    <p:extLst>
      <p:ext uri="{BB962C8B-B14F-4D97-AF65-F5344CB8AC3E}">
        <p14:creationId xmlns:p14="http://schemas.microsoft.com/office/powerpoint/2010/main" val="36173468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689056-8EDE-40AD-BAA3-FE12B38ADF75}"/>
              </a:ext>
            </a:extLst>
          </p:cNvPr>
          <p:cNvSpPr/>
          <p:nvPr/>
        </p:nvSpPr>
        <p:spPr>
          <a:xfrm>
            <a:off x="0" y="0"/>
            <a:ext cx="12192000" cy="6858000"/>
          </a:xfrm>
          <a:prstGeom prst="rect">
            <a:avLst/>
          </a:prstGeom>
          <a:gradFill>
            <a:gsLst>
              <a:gs pos="90000">
                <a:srgbClr val="F42941"/>
              </a:gs>
              <a:gs pos="100000">
                <a:schemeClr val="accent1"/>
              </a:gs>
              <a:gs pos="0">
                <a:srgbClr val="EA592D">
                  <a:alpha val="6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2" name="Title 1">
            <a:extLst>
              <a:ext uri="{FF2B5EF4-FFF2-40B4-BE49-F238E27FC236}">
                <a16:creationId xmlns:a16="http://schemas.microsoft.com/office/drawing/2014/main" id="{1C709726-99B6-457D-879F-D6CA9579B2E0}"/>
              </a:ext>
            </a:extLst>
          </p:cNvPr>
          <p:cNvSpPr>
            <a:spLocks noGrp="1"/>
          </p:cNvSpPr>
          <p:nvPr>
            <p:ph type="ctrTitle"/>
          </p:nvPr>
        </p:nvSpPr>
        <p:spPr>
          <a:xfrm>
            <a:off x="831274" y="3358343"/>
            <a:ext cx="10429701" cy="1398529"/>
          </a:xfrm>
        </p:spPr>
        <p:txBody>
          <a:bodyPr anchor="b"/>
          <a:lstStyle>
            <a:lvl1pPr algn="l">
              <a:defRPr sz="4500" b="1">
                <a:solidFill>
                  <a:schemeClr val="bg1"/>
                </a:solidFill>
                <a:latin typeface="+mn-lt"/>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B48EA7CD-7DA1-4DCD-A404-7FCBC7EFED6A}"/>
              </a:ext>
            </a:extLst>
          </p:cNvPr>
          <p:cNvSpPr>
            <a:spLocks noGrp="1"/>
          </p:cNvSpPr>
          <p:nvPr>
            <p:ph type="subTitle" idx="1"/>
          </p:nvPr>
        </p:nvSpPr>
        <p:spPr>
          <a:xfrm>
            <a:off x="831274" y="4848947"/>
            <a:ext cx="10429701" cy="609092"/>
          </a:xfrm>
        </p:spPr>
        <p:txBody>
          <a:bodyPr>
            <a:normAutofit/>
          </a:bodyPr>
          <a:lstStyle>
            <a:lvl1pPr marL="0" indent="0" algn="l">
              <a:buNone/>
              <a:defRPr sz="2400" b="1">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dirty="0"/>
          </a:p>
        </p:txBody>
      </p:sp>
      <p:pic>
        <p:nvPicPr>
          <p:cNvPr id="9" name="Picture 8">
            <a:extLst>
              <a:ext uri="{FF2B5EF4-FFF2-40B4-BE49-F238E27FC236}">
                <a16:creationId xmlns:a16="http://schemas.microsoft.com/office/drawing/2014/main" id="{0FE44EBE-AE87-4A49-825F-86328EFA73F9}"/>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6729072" y="556321"/>
            <a:ext cx="4623482" cy="843640"/>
          </a:xfrm>
          <a:prstGeom prst="rect">
            <a:avLst/>
          </a:prstGeom>
        </p:spPr>
      </p:pic>
      <p:pic>
        <p:nvPicPr>
          <p:cNvPr id="11" name="Picture 10" descr="A close up of a logo&#10;&#10;Description automatically generated">
            <a:extLst>
              <a:ext uri="{FF2B5EF4-FFF2-40B4-BE49-F238E27FC236}">
                <a16:creationId xmlns:a16="http://schemas.microsoft.com/office/drawing/2014/main" id="{78C1F182-98BE-45C8-B3CE-AD1344BC3E6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31275" y="6076575"/>
            <a:ext cx="396000" cy="396000"/>
          </a:xfrm>
          <a:prstGeom prst="rect">
            <a:avLst/>
          </a:prstGeom>
        </p:spPr>
      </p:pic>
      <p:sp>
        <p:nvSpPr>
          <p:cNvPr id="12" name="Rectangle 11">
            <a:extLst>
              <a:ext uri="{FF2B5EF4-FFF2-40B4-BE49-F238E27FC236}">
                <a16:creationId xmlns:a16="http://schemas.microsoft.com/office/drawing/2014/main" id="{44D06940-A270-40E7-8B4C-6893115E8A6D}"/>
              </a:ext>
            </a:extLst>
          </p:cNvPr>
          <p:cNvSpPr/>
          <p:nvPr/>
        </p:nvSpPr>
        <p:spPr>
          <a:xfrm>
            <a:off x="1352205" y="6076575"/>
            <a:ext cx="2591415" cy="400110"/>
          </a:xfrm>
          <a:prstGeom prst="rect">
            <a:avLst/>
          </a:prstGeom>
        </p:spPr>
        <p:txBody>
          <a:bodyPr wrap="none">
            <a:spAutoFit/>
          </a:bodyPr>
          <a:lstStyle/>
          <a:p>
            <a:r>
              <a:rPr lang="en-US" sz="2000" b="1" dirty="0">
                <a:solidFill>
                  <a:schemeClr val="bg1"/>
                </a:solidFill>
              </a:rPr>
              <a:t>newbury-college.ac.uk</a:t>
            </a:r>
            <a:endParaRPr lang="en-GB" sz="2000" b="1" dirty="0">
              <a:solidFill>
                <a:schemeClr val="bg1"/>
              </a:solidFill>
            </a:endParaRPr>
          </a:p>
        </p:txBody>
      </p:sp>
      <p:pic>
        <p:nvPicPr>
          <p:cNvPr id="14" name="Picture 13" descr="A close up of a logo&#10;&#10;Description automatically generated">
            <a:extLst>
              <a:ext uri="{FF2B5EF4-FFF2-40B4-BE49-F238E27FC236}">
                <a16:creationId xmlns:a16="http://schemas.microsoft.com/office/drawing/2014/main" id="{8905BDBB-F744-4BD7-8769-4DBE36B8E1C8}"/>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318826" y="6075068"/>
            <a:ext cx="396000" cy="396000"/>
          </a:xfrm>
          <a:prstGeom prst="rect">
            <a:avLst/>
          </a:prstGeom>
        </p:spPr>
      </p:pic>
      <p:pic>
        <p:nvPicPr>
          <p:cNvPr id="16" name="Picture 15" descr="A close up of a logo&#10;&#10;Description automatically generated">
            <a:extLst>
              <a:ext uri="{FF2B5EF4-FFF2-40B4-BE49-F238E27FC236}">
                <a16:creationId xmlns:a16="http://schemas.microsoft.com/office/drawing/2014/main" id="{0FDDD3FA-CC80-4275-A214-ECA1902F9194}"/>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0755413" y="6075068"/>
            <a:ext cx="396000" cy="396000"/>
          </a:xfrm>
          <a:prstGeom prst="rect">
            <a:avLst/>
          </a:prstGeom>
        </p:spPr>
      </p:pic>
      <p:pic>
        <p:nvPicPr>
          <p:cNvPr id="18" name="Picture 17" descr="A close up of a logo&#10;&#10;Description automatically generated">
            <a:extLst>
              <a:ext uri="{FF2B5EF4-FFF2-40B4-BE49-F238E27FC236}">
                <a16:creationId xmlns:a16="http://schemas.microsoft.com/office/drawing/2014/main" id="{970A2BAE-EE6E-45AF-865C-9DD082AEF523}"/>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0276550" y="6075068"/>
            <a:ext cx="396000" cy="396000"/>
          </a:xfrm>
          <a:prstGeom prst="rect">
            <a:avLst/>
          </a:prstGeom>
        </p:spPr>
      </p:pic>
      <p:pic>
        <p:nvPicPr>
          <p:cNvPr id="20" name="Picture 19" descr="A close up of a logo&#10;&#10;Description automatically generated">
            <a:extLst>
              <a:ext uri="{FF2B5EF4-FFF2-40B4-BE49-F238E27FC236}">
                <a16:creationId xmlns:a16="http://schemas.microsoft.com/office/drawing/2014/main" id="{CE66FE37-ED75-473E-A220-EC73476634A0}"/>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9797688" y="6075068"/>
            <a:ext cx="396000" cy="396000"/>
          </a:xfrm>
          <a:prstGeom prst="rect">
            <a:avLst/>
          </a:prstGeom>
        </p:spPr>
      </p:pic>
    </p:spTree>
    <p:extLst>
      <p:ext uri="{BB962C8B-B14F-4D97-AF65-F5344CB8AC3E}">
        <p14:creationId xmlns:p14="http://schemas.microsoft.com/office/powerpoint/2010/main" val="17815069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4B620C2-8444-48A5-AAF7-EAFF2DBE79AE}"/>
              </a:ext>
            </a:extLst>
          </p:cNvPr>
          <p:cNvSpPr/>
          <p:nvPr/>
        </p:nvSpPr>
        <p:spPr>
          <a:xfrm>
            <a:off x="0" y="6176963"/>
            <a:ext cx="12192000" cy="681037"/>
          </a:xfrm>
          <a:prstGeom prst="rect">
            <a:avLst/>
          </a:prstGeom>
          <a:gradFill>
            <a:gsLst>
              <a:gs pos="90000">
                <a:srgbClr val="F42941"/>
              </a:gs>
              <a:gs pos="100000">
                <a:schemeClr val="accent1"/>
              </a:gs>
              <a:gs pos="0">
                <a:srgbClr val="EA592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8" name="Rectangle 7">
            <a:extLst>
              <a:ext uri="{FF2B5EF4-FFF2-40B4-BE49-F238E27FC236}">
                <a16:creationId xmlns:a16="http://schemas.microsoft.com/office/drawing/2014/main" id="{0333083B-88DE-4FA3-A291-8628E1394BAE}"/>
              </a:ext>
            </a:extLst>
          </p:cNvPr>
          <p:cNvSpPr/>
          <p:nvPr/>
        </p:nvSpPr>
        <p:spPr>
          <a:xfrm>
            <a:off x="0" y="0"/>
            <a:ext cx="12192000" cy="1346662"/>
          </a:xfrm>
          <a:prstGeom prst="rect">
            <a:avLst/>
          </a:prstGeom>
          <a:gradFill>
            <a:gsLst>
              <a:gs pos="90000">
                <a:srgbClr val="F42941"/>
              </a:gs>
              <a:gs pos="100000">
                <a:schemeClr val="accent1"/>
              </a:gs>
              <a:gs pos="0">
                <a:srgbClr val="EA592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2" name="Title 1">
            <a:extLst>
              <a:ext uri="{FF2B5EF4-FFF2-40B4-BE49-F238E27FC236}">
                <a16:creationId xmlns:a16="http://schemas.microsoft.com/office/drawing/2014/main" id="{B482BD68-D748-4B5D-ADE3-3F71AEE98D67}"/>
              </a:ext>
            </a:extLst>
          </p:cNvPr>
          <p:cNvSpPr>
            <a:spLocks noGrp="1"/>
          </p:cNvSpPr>
          <p:nvPr>
            <p:ph type="title"/>
          </p:nvPr>
        </p:nvSpPr>
        <p:spPr>
          <a:xfrm>
            <a:off x="838200" y="345057"/>
            <a:ext cx="6235460" cy="644159"/>
          </a:xfrm>
        </p:spPr>
        <p:txBody>
          <a:bodyPr/>
          <a:lstStyle>
            <a:lvl1pPr>
              <a:defRPr b="1">
                <a:solidFill>
                  <a:schemeClr val="bg1"/>
                </a:solidFill>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D34CFF1A-DA6F-4E72-8347-7F0D6A390A8C}"/>
              </a:ext>
            </a:extLst>
          </p:cNvPr>
          <p:cNvSpPr>
            <a:spLocks noGrp="1"/>
          </p:cNvSpPr>
          <p:nvPr>
            <p:ph idx="1"/>
          </p:nvPr>
        </p:nvSpPr>
        <p:spPr>
          <a:xfrm>
            <a:off x="838200" y="1526051"/>
            <a:ext cx="10515600" cy="4514388"/>
          </a:xfrm>
        </p:spPr>
        <p:txBody>
          <a:bodyPr/>
          <a:lstStyle>
            <a:lvl1pPr marL="171450" indent="-171450">
              <a:buClr>
                <a:schemeClr val="accent1"/>
              </a:buClr>
              <a:buFont typeface="Wingdings" panose="05000000000000000000" pitchFamily="2" charset="2"/>
              <a:buChar char="§"/>
              <a:defRPr/>
            </a:lvl1pPr>
            <a:lvl2pPr marL="514350" indent="-171450">
              <a:buClr>
                <a:schemeClr val="accent1"/>
              </a:buClr>
              <a:buFont typeface="Wingdings" panose="05000000000000000000" pitchFamily="2" charset="2"/>
              <a:buChar char="§"/>
              <a:defRPr/>
            </a:lvl2pPr>
            <a:lvl3pPr marL="857250" indent="-171450">
              <a:buClr>
                <a:schemeClr val="accent1"/>
              </a:buClr>
              <a:buFont typeface="Wingdings" panose="05000000000000000000" pitchFamily="2" charset="2"/>
              <a:buChar char="§"/>
              <a:defRPr/>
            </a:lvl3pPr>
            <a:lvl4pPr marL="1200150" indent="-171450">
              <a:buClr>
                <a:schemeClr val="accent1"/>
              </a:buClr>
              <a:buFont typeface="Wingdings" panose="05000000000000000000" pitchFamily="2" charset="2"/>
              <a:buChar char="§"/>
              <a:defRPr/>
            </a:lvl4pPr>
            <a:lvl5pPr marL="1543050" indent="-171450">
              <a:buClr>
                <a:schemeClr val="accent1"/>
              </a:buClr>
              <a:buFont typeface="Wingdings" panose="05000000000000000000"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CE0C374B-D4B3-4FB1-8CD7-D062509E0A9B}"/>
              </a:ext>
            </a:extLst>
          </p:cNvPr>
          <p:cNvSpPr>
            <a:spLocks noGrp="1"/>
          </p:cNvSpPr>
          <p:nvPr>
            <p:ph type="dt" sz="half" idx="10"/>
          </p:nvPr>
        </p:nvSpPr>
        <p:spPr>
          <a:xfrm>
            <a:off x="4724400" y="6356352"/>
            <a:ext cx="2743200" cy="365125"/>
          </a:xfrm>
        </p:spPr>
        <p:txBody>
          <a:bodyPr/>
          <a:lstStyle>
            <a:lvl1pPr algn="ctr">
              <a:defRPr>
                <a:solidFill>
                  <a:schemeClr val="bg1"/>
                </a:solidFill>
              </a:defRPr>
            </a:lvl1pPr>
          </a:lstStyle>
          <a:p>
            <a:fld id="{1F381268-F52A-46D5-A986-2DC2D4DB5154}" type="datetimeFigureOut">
              <a:rPr lang="en-GB" smtClean="0"/>
              <a:pPr/>
              <a:t>06/07/2026</a:t>
            </a:fld>
            <a:endParaRPr lang="en-GB" dirty="0"/>
          </a:p>
        </p:txBody>
      </p:sp>
      <p:sp>
        <p:nvSpPr>
          <p:cNvPr id="6" name="Slide Number Placeholder 5">
            <a:extLst>
              <a:ext uri="{FF2B5EF4-FFF2-40B4-BE49-F238E27FC236}">
                <a16:creationId xmlns:a16="http://schemas.microsoft.com/office/drawing/2014/main" id="{87850BF8-76D5-4764-874B-8BB80C048D50}"/>
              </a:ext>
            </a:extLst>
          </p:cNvPr>
          <p:cNvSpPr>
            <a:spLocks noGrp="1"/>
          </p:cNvSpPr>
          <p:nvPr>
            <p:ph type="sldNum" sz="quarter" idx="12"/>
          </p:nvPr>
        </p:nvSpPr>
        <p:spPr/>
        <p:txBody>
          <a:bodyPr/>
          <a:lstStyle>
            <a:lvl1pPr>
              <a:defRPr>
                <a:solidFill>
                  <a:schemeClr val="bg1"/>
                </a:solidFill>
              </a:defRPr>
            </a:lvl1pPr>
          </a:lstStyle>
          <a:p>
            <a:fld id="{9D1D7606-1B3E-45B1-A1B9-8A233574966E}" type="slidenum">
              <a:rPr lang="en-GB" smtClean="0"/>
              <a:pPr/>
              <a:t>‹#›</a:t>
            </a:fld>
            <a:endParaRPr lang="en-GB" dirty="0"/>
          </a:p>
        </p:txBody>
      </p:sp>
      <p:sp>
        <p:nvSpPr>
          <p:cNvPr id="10" name="Slide Number Placeholder 5">
            <a:extLst>
              <a:ext uri="{FF2B5EF4-FFF2-40B4-BE49-F238E27FC236}">
                <a16:creationId xmlns:a16="http://schemas.microsoft.com/office/drawing/2014/main" id="{3C521CF4-2ECF-4129-8488-E71186CC4C28}"/>
              </a:ext>
            </a:extLst>
          </p:cNvPr>
          <p:cNvSpPr txBox="1">
            <a:spLocks/>
          </p:cNvSpPr>
          <p:nvPr/>
        </p:nvSpPr>
        <p:spPr>
          <a:xfrm>
            <a:off x="838199" y="6356351"/>
            <a:ext cx="3661756"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000" b="1" dirty="0"/>
              <a:t>#careersnotcourses</a:t>
            </a:r>
          </a:p>
        </p:txBody>
      </p:sp>
      <p:pic>
        <p:nvPicPr>
          <p:cNvPr id="11" name="Picture 8">
            <a:extLst>
              <a:ext uri="{FF2B5EF4-FFF2-40B4-BE49-F238E27FC236}">
                <a16:creationId xmlns:a16="http://schemas.microsoft.com/office/drawing/2014/main" id="{5DCA510D-A2CA-45C9-965A-61E04F75F099}"/>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7467600" y="312581"/>
            <a:ext cx="3886200" cy="709109"/>
          </a:xfrm>
          <a:prstGeom prst="rect">
            <a:avLst/>
          </a:prstGeom>
        </p:spPr>
      </p:pic>
      <p:sp>
        <p:nvSpPr>
          <p:cNvPr id="12" name="Rectangle 11">
            <a:extLst>
              <a:ext uri="{FF2B5EF4-FFF2-40B4-BE49-F238E27FC236}">
                <a16:creationId xmlns:a16="http://schemas.microsoft.com/office/drawing/2014/main" id="{45E45036-A536-4167-9C9F-4ED670525BDD}"/>
              </a:ext>
            </a:extLst>
          </p:cNvPr>
          <p:cNvSpPr/>
          <p:nvPr userDrawn="1"/>
        </p:nvSpPr>
        <p:spPr>
          <a:xfrm>
            <a:off x="0" y="6176963"/>
            <a:ext cx="12192000" cy="681037"/>
          </a:xfrm>
          <a:prstGeom prst="rect">
            <a:avLst/>
          </a:prstGeom>
          <a:gradFill>
            <a:gsLst>
              <a:gs pos="90000">
                <a:srgbClr val="F42941"/>
              </a:gs>
              <a:gs pos="100000">
                <a:schemeClr val="accent1"/>
              </a:gs>
              <a:gs pos="0">
                <a:srgbClr val="EA592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13" name="Rectangle 12">
            <a:extLst>
              <a:ext uri="{FF2B5EF4-FFF2-40B4-BE49-F238E27FC236}">
                <a16:creationId xmlns:a16="http://schemas.microsoft.com/office/drawing/2014/main" id="{338A544D-D32A-465E-8831-1F68CAF5F63B}"/>
              </a:ext>
            </a:extLst>
          </p:cNvPr>
          <p:cNvSpPr/>
          <p:nvPr userDrawn="1"/>
        </p:nvSpPr>
        <p:spPr>
          <a:xfrm>
            <a:off x="0" y="0"/>
            <a:ext cx="12192000" cy="1346662"/>
          </a:xfrm>
          <a:prstGeom prst="rect">
            <a:avLst/>
          </a:prstGeom>
          <a:gradFill>
            <a:gsLst>
              <a:gs pos="90000">
                <a:srgbClr val="F42941"/>
              </a:gs>
              <a:gs pos="100000">
                <a:schemeClr val="accent1"/>
              </a:gs>
              <a:gs pos="0">
                <a:srgbClr val="EA592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pic>
        <p:nvPicPr>
          <p:cNvPr id="14" name="Picture 13">
            <a:extLst>
              <a:ext uri="{FF2B5EF4-FFF2-40B4-BE49-F238E27FC236}">
                <a16:creationId xmlns:a16="http://schemas.microsoft.com/office/drawing/2014/main" id="{A7CE1C0A-FE36-4D19-9DB5-B6106410F6A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408528" y="267838"/>
            <a:ext cx="1945272" cy="818843"/>
          </a:xfrm>
          <a:prstGeom prst="rect">
            <a:avLst/>
          </a:prstGeom>
        </p:spPr>
      </p:pic>
      <p:sp>
        <p:nvSpPr>
          <p:cNvPr id="15" name="Slide Number Placeholder 5">
            <a:extLst>
              <a:ext uri="{FF2B5EF4-FFF2-40B4-BE49-F238E27FC236}">
                <a16:creationId xmlns:a16="http://schemas.microsoft.com/office/drawing/2014/main" id="{2B2D3F01-5F06-4A23-BFD8-0059A709C91B}"/>
              </a:ext>
            </a:extLst>
          </p:cNvPr>
          <p:cNvSpPr txBox="1">
            <a:spLocks/>
          </p:cNvSpPr>
          <p:nvPr userDrawn="1"/>
        </p:nvSpPr>
        <p:spPr>
          <a:xfrm>
            <a:off x="838199" y="6356351"/>
            <a:ext cx="3661756"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000" b="1" dirty="0"/>
              <a:t>#careersnotcourses</a:t>
            </a:r>
          </a:p>
        </p:txBody>
      </p:sp>
    </p:spTree>
    <p:extLst>
      <p:ext uri="{BB962C8B-B14F-4D97-AF65-F5344CB8AC3E}">
        <p14:creationId xmlns:p14="http://schemas.microsoft.com/office/powerpoint/2010/main" val="39722473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2BE3E85-E839-43B3-8AC9-891CF11B56D7}"/>
              </a:ext>
            </a:extLst>
          </p:cNvPr>
          <p:cNvSpPr/>
          <p:nvPr/>
        </p:nvSpPr>
        <p:spPr>
          <a:xfrm>
            <a:off x="0" y="0"/>
            <a:ext cx="12192000" cy="6858000"/>
          </a:xfrm>
          <a:prstGeom prst="rect">
            <a:avLst/>
          </a:prstGeom>
          <a:gradFill>
            <a:gsLst>
              <a:gs pos="90000">
                <a:srgbClr val="F42941"/>
              </a:gs>
              <a:gs pos="100000">
                <a:schemeClr val="accent1"/>
              </a:gs>
              <a:gs pos="0">
                <a:srgbClr val="EA592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2" name="Title 1">
            <a:extLst>
              <a:ext uri="{FF2B5EF4-FFF2-40B4-BE49-F238E27FC236}">
                <a16:creationId xmlns:a16="http://schemas.microsoft.com/office/drawing/2014/main" id="{58D98FF4-D50C-433D-ABE0-E7954F07441E}"/>
              </a:ext>
            </a:extLst>
          </p:cNvPr>
          <p:cNvSpPr>
            <a:spLocks noGrp="1"/>
          </p:cNvSpPr>
          <p:nvPr>
            <p:ph type="title"/>
          </p:nvPr>
        </p:nvSpPr>
        <p:spPr>
          <a:xfrm>
            <a:off x="831851" y="1709740"/>
            <a:ext cx="10515600" cy="2852737"/>
          </a:xfrm>
        </p:spPr>
        <p:txBody>
          <a:bodyPr anchor="b"/>
          <a:lstStyle>
            <a:lvl1pPr>
              <a:defRPr sz="4500" b="1">
                <a:solidFill>
                  <a:schemeClr val="bg1"/>
                </a:solidFill>
              </a:defRPr>
            </a:lvl1p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811DD295-2FB6-4F97-B2D3-94CF665F3D45}"/>
              </a:ext>
            </a:extLst>
          </p:cNvPr>
          <p:cNvSpPr>
            <a:spLocks noGrp="1"/>
          </p:cNvSpPr>
          <p:nvPr>
            <p:ph type="body" idx="1"/>
          </p:nvPr>
        </p:nvSpPr>
        <p:spPr>
          <a:xfrm>
            <a:off x="831851" y="4589465"/>
            <a:ext cx="10515600" cy="1500187"/>
          </a:xfrm>
        </p:spPr>
        <p:txBody>
          <a:bodyPr>
            <a:normAutofit/>
          </a:bodyPr>
          <a:lstStyle>
            <a:lvl1pPr marL="0" indent="0">
              <a:buNone/>
              <a:defRPr sz="24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8" name="Date Placeholder 3">
            <a:extLst>
              <a:ext uri="{FF2B5EF4-FFF2-40B4-BE49-F238E27FC236}">
                <a16:creationId xmlns:a16="http://schemas.microsoft.com/office/drawing/2014/main" id="{D6FBD52A-0E4D-4424-B468-8C72C5B97A4E}"/>
              </a:ext>
            </a:extLst>
          </p:cNvPr>
          <p:cNvSpPr>
            <a:spLocks noGrp="1"/>
          </p:cNvSpPr>
          <p:nvPr>
            <p:ph type="dt" sz="half" idx="10"/>
          </p:nvPr>
        </p:nvSpPr>
        <p:spPr>
          <a:xfrm>
            <a:off x="4724400" y="6356352"/>
            <a:ext cx="2743200" cy="365125"/>
          </a:xfrm>
        </p:spPr>
        <p:txBody>
          <a:bodyPr/>
          <a:lstStyle>
            <a:lvl1pPr algn="ctr">
              <a:defRPr>
                <a:solidFill>
                  <a:schemeClr val="bg1"/>
                </a:solidFill>
              </a:defRPr>
            </a:lvl1pPr>
          </a:lstStyle>
          <a:p>
            <a:fld id="{1F381268-F52A-46D5-A986-2DC2D4DB5154}" type="datetimeFigureOut">
              <a:rPr lang="en-GB" smtClean="0"/>
              <a:pPr/>
              <a:t>06/07/2026</a:t>
            </a:fld>
            <a:endParaRPr lang="en-GB" dirty="0"/>
          </a:p>
        </p:txBody>
      </p:sp>
      <p:sp>
        <p:nvSpPr>
          <p:cNvPr id="9" name="Slide Number Placeholder 5">
            <a:extLst>
              <a:ext uri="{FF2B5EF4-FFF2-40B4-BE49-F238E27FC236}">
                <a16:creationId xmlns:a16="http://schemas.microsoft.com/office/drawing/2014/main" id="{660F5739-B0E5-49AF-9D29-E1E44C7B2137}"/>
              </a:ext>
            </a:extLst>
          </p:cNvPr>
          <p:cNvSpPr>
            <a:spLocks noGrp="1"/>
          </p:cNvSpPr>
          <p:nvPr>
            <p:ph type="sldNum" sz="quarter" idx="12"/>
          </p:nvPr>
        </p:nvSpPr>
        <p:spPr>
          <a:xfrm>
            <a:off x="8610600" y="6356352"/>
            <a:ext cx="2743200" cy="365125"/>
          </a:xfrm>
        </p:spPr>
        <p:txBody>
          <a:bodyPr/>
          <a:lstStyle>
            <a:lvl1pPr>
              <a:defRPr>
                <a:solidFill>
                  <a:schemeClr val="bg1"/>
                </a:solidFill>
              </a:defRPr>
            </a:lvl1pPr>
          </a:lstStyle>
          <a:p>
            <a:fld id="{9D1D7606-1B3E-45B1-A1B9-8A233574966E}" type="slidenum">
              <a:rPr lang="en-GB" smtClean="0"/>
              <a:pPr/>
              <a:t>‹#›</a:t>
            </a:fld>
            <a:endParaRPr lang="en-GB" dirty="0"/>
          </a:p>
        </p:txBody>
      </p:sp>
      <p:sp>
        <p:nvSpPr>
          <p:cNvPr id="10" name="Slide Number Placeholder 5">
            <a:extLst>
              <a:ext uri="{FF2B5EF4-FFF2-40B4-BE49-F238E27FC236}">
                <a16:creationId xmlns:a16="http://schemas.microsoft.com/office/drawing/2014/main" id="{E0D82948-1BBA-40FC-84E6-08557047E0B5}"/>
              </a:ext>
            </a:extLst>
          </p:cNvPr>
          <p:cNvSpPr txBox="1">
            <a:spLocks/>
          </p:cNvSpPr>
          <p:nvPr/>
        </p:nvSpPr>
        <p:spPr>
          <a:xfrm>
            <a:off x="838199" y="6356351"/>
            <a:ext cx="3661756"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000" b="1" dirty="0"/>
              <a:t>#careersnotcourses</a:t>
            </a:r>
          </a:p>
        </p:txBody>
      </p:sp>
      <p:pic>
        <p:nvPicPr>
          <p:cNvPr id="12" name="Picture 8">
            <a:extLst>
              <a:ext uri="{FF2B5EF4-FFF2-40B4-BE49-F238E27FC236}">
                <a16:creationId xmlns:a16="http://schemas.microsoft.com/office/drawing/2014/main" id="{282E7CB3-EEFC-487B-8EEC-28DDAF43045D}"/>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7467600" y="312581"/>
            <a:ext cx="3886200" cy="709109"/>
          </a:xfrm>
          <a:prstGeom prst="rect">
            <a:avLst/>
          </a:prstGeom>
        </p:spPr>
      </p:pic>
      <p:sp>
        <p:nvSpPr>
          <p:cNvPr id="13" name="Rectangle 12">
            <a:extLst>
              <a:ext uri="{FF2B5EF4-FFF2-40B4-BE49-F238E27FC236}">
                <a16:creationId xmlns:a16="http://schemas.microsoft.com/office/drawing/2014/main" id="{1A897AEE-1A65-40AB-9B2D-45CF580DF7EE}"/>
              </a:ext>
            </a:extLst>
          </p:cNvPr>
          <p:cNvSpPr/>
          <p:nvPr userDrawn="1"/>
        </p:nvSpPr>
        <p:spPr>
          <a:xfrm>
            <a:off x="0" y="0"/>
            <a:ext cx="12192000" cy="6858000"/>
          </a:xfrm>
          <a:prstGeom prst="rect">
            <a:avLst/>
          </a:prstGeom>
          <a:gradFill>
            <a:gsLst>
              <a:gs pos="90000">
                <a:srgbClr val="F42941"/>
              </a:gs>
              <a:gs pos="100000">
                <a:schemeClr val="accent1"/>
              </a:gs>
              <a:gs pos="0">
                <a:srgbClr val="EA592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14" name="Slide Number Placeholder 5">
            <a:extLst>
              <a:ext uri="{FF2B5EF4-FFF2-40B4-BE49-F238E27FC236}">
                <a16:creationId xmlns:a16="http://schemas.microsoft.com/office/drawing/2014/main" id="{4D11FC6C-C221-41B4-883E-3FE9F2550A23}"/>
              </a:ext>
            </a:extLst>
          </p:cNvPr>
          <p:cNvSpPr txBox="1">
            <a:spLocks/>
          </p:cNvSpPr>
          <p:nvPr userDrawn="1"/>
        </p:nvSpPr>
        <p:spPr>
          <a:xfrm>
            <a:off x="838199" y="6356351"/>
            <a:ext cx="3661756"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000" b="1" dirty="0"/>
              <a:t>#careersnotcourses</a:t>
            </a:r>
          </a:p>
        </p:txBody>
      </p:sp>
      <p:pic>
        <p:nvPicPr>
          <p:cNvPr id="15" name="Picture 14">
            <a:extLst>
              <a:ext uri="{FF2B5EF4-FFF2-40B4-BE49-F238E27FC236}">
                <a16:creationId xmlns:a16="http://schemas.microsoft.com/office/drawing/2014/main" id="{74B66430-EDED-4338-A1E0-0F41116C74D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408528" y="267838"/>
            <a:ext cx="1945272" cy="818843"/>
          </a:xfrm>
          <a:prstGeom prst="rect">
            <a:avLst/>
          </a:prstGeom>
        </p:spPr>
      </p:pic>
    </p:spTree>
    <p:extLst>
      <p:ext uri="{BB962C8B-B14F-4D97-AF65-F5344CB8AC3E}">
        <p14:creationId xmlns:p14="http://schemas.microsoft.com/office/powerpoint/2010/main" val="3767969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A01F40-D217-4EF2-994E-CF55D3428E07}"/>
              </a:ext>
            </a:extLst>
          </p:cNvPr>
          <p:cNvSpPr>
            <a:spLocks noGrp="1"/>
          </p:cNvSpPr>
          <p:nvPr>
            <p:ph sz="half" idx="1"/>
          </p:nvPr>
        </p:nvSpPr>
        <p:spPr>
          <a:xfrm>
            <a:off x="838200" y="1526052"/>
            <a:ext cx="5181600" cy="4390751"/>
          </a:xfrm>
        </p:spPr>
        <p:txBody>
          <a:bodyPr/>
          <a:lstStyle>
            <a:lvl1pPr marL="171450" indent="-171450">
              <a:buClr>
                <a:schemeClr val="accent1"/>
              </a:buClr>
              <a:buFont typeface="Wingdings" panose="05000000000000000000" pitchFamily="2" charset="2"/>
              <a:buChar char="§"/>
              <a:defRPr/>
            </a:lvl1pPr>
            <a:lvl2pPr marL="514350" indent="-171450">
              <a:buClr>
                <a:schemeClr val="accent1"/>
              </a:buClr>
              <a:buFont typeface="Wingdings" panose="05000000000000000000" pitchFamily="2" charset="2"/>
              <a:buChar char="§"/>
              <a:defRPr/>
            </a:lvl2pPr>
            <a:lvl3pPr marL="857250" indent="-171450">
              <a:buClr>
                <a:schemeClr val="accent1"/>
              </a:buClr>
              <a:buFont typeface="Wingdings" panose="05000000000000000000" pitchFamily="2" charset="2"/>
              <a:buChar char="§"/>
              <a:defRPr/>
            </a:lvl3pPr>
            <a:lvl4pPr marL="1200150" indent="-171450">
              <a:buClr>
                <a:schemeClr val="accent1"/>
              </a:buClr>
              <a:buFont typeface="Wingdings" panose="05000000000000000000" pitchFamily="2" charset="2"/>
              <a:buChar char="§"/>
              <a:defRPr/>
            </a:lvl4pPr>
            <a:lvl5pPr marL="1543050" indent="-171450">
              <a:buClr>
                <a:schemeClr val="accent1"/>
              </a:buClr>
              <a:buFont typeface="Wingdings" panose="05000000000000000000"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CF1806F-5D07-40B4-8798-A07640FAB968}"/>
              </a:ext>
            </a:extLst>
          </p:cNvPr>
          <p:cNvSpPr>
            <a:spLocks noGrp="1"/>
          </p:cNvSpPr>
          <p:nvPr>
            <p:ph sz="half" idx="2"/>
          </p:nvPr>
        </p:nvSpPr>
        <p:spPr>
          <a:xfrm>
            <a:off x="6172200" y="1526052"/>
            <a:ext cx="5181600" cy="4390751"/>
          </a:xfrm>
        </p:spPr>
        <p:txBody>
          <a:bodyPr/>
          <a:lstStyle>
            <a:lvl1pPr marL="171450" indent="-171450">
              <a:buClr>
                <a:schemeClr val="accent1"/>
              </a:buClr>
              <a:buFont typeface="Wingdings" panose="05000000000000000000" pitchFamily="2" charset="2"/>
              <a:buChar char="§"/>
              <a:defRPr/>
            </a:lvl1pPr>
            <a:lvl2pPr marL="514350" indent="-171450">
              <a:buClr>
                <a:schemeClr val="accent1"/>
              </a:buClr>
              <a:buFont typeface="Wingdings" panose="05000000000000000000" pitchFamily="2" charset="2"/>
              <a:buChar char="§"/>
              <a:defRPr/>
            </a:lvl2pPr>
            <a:lvl3pPr marL="857250" indent="-171450">
              <a:buClr>
                <a:schemeClr val="accent1"/>
              </a:buClr>
              <a:buFont typeface="Wingdings" panose="05000000000000000000" pitchFamily="2" charset="2"/>
              <a:buChar char="§"/>
              <a:defRPr/>
            </a:lvl3pPr>
            <a:lvl4pPr marL="1200150" indent="-171450">
              <a:buClr>
                <a:schemeClr val="accent1"/>
              </a:buClr>
              <a:buFont typeface="Wingdings" panose="05000000000000000000" pitchFamily="2" charset="2"/>
              <a:buChar char="§"/>
              <a:defRPr/>
            </a:lvl4pPr>
            <a:lvl5pPr marL="1543050" indent="-171450">
              <a:buClr>
                <a:schemeClr val="accent1"/>
              </a:buClr>
              <a:buFont typeface="Wingdings" panose="05000000000000000000"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Rectangle 7">
            <a:extLst>
              <a:ext uri="{FF2B5EF4-FFF2-40B4-BE49-F238E27FC236}">
                <a16:creationId xmlns:a16="http://schemas.microsoft.com/office/drawing/2014/main" id="{F0B3DA7E-3672-498D-A1E5-131CE9B8A400}"/>
              </a:ext>
            </a:extLst>
          </p:cNvPr>
          <p:cNvSpPr/>
          <p:nvPr/>
        </p:nvSpPr>
        <p:spPr>
          <a:xfrm>
            <a:off x="0" y="0"/>
            <a:ext cx="12192000" cy="1346662"/>
          </a:xfrm>
          <a:prstGeom prst="rect">
            <a:avLst/>
          </a:prstGeom>
          <a:gradFill>
            <a:gsLst>
              <a:gs pos="90000">
                <a:srgbClr val="F42941"/>
              </a:gs>
              <a:gs pos="100000">
                <a:schemeClr val="accent1"/>
              </a:gs>
              <a:gs pos="0">
                <a:srgbClr val="EA592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9" name="Title 1">
            <a:extLst>
              <a:ext uri="{FF2B5EF4-FFF2-40B4-BE49-F238E27FC236}">
                <a16:creationId xmlns:a16="http://schemas.microsoft.com/office/drawing/2014/main" id="{F7863004-C994-4DD0-9A8B-4635946351DC}"/>
              </a:ext>
            </a:extLst>
          </p:cNvPr>
          <p:cNvSpPr>
            <a:spLocks noGrp="1"/>
          </p:cNvSpPr>
          <p:nvPr>
            <p:ph type="title"/>
          </p:nvPr>
        </p:nvSpPr>
        <p:spPr>
          <a:xfrm>
            <a:off x="838200" y="280107"/>
            <a:ext cx="6054306" cy="709109"/>
          </a:xfrm>
        </p:spPr>
        <p:txBody>
          <a:bodyPr/>
          <a:lstStyle>
            <a:lvl1pPr>
              <a:defRPr b="1">
                <a:solidFill>
                  <a:schemeClr val="bg1"/>
                </a:solidFill>
              </a:defRPr>
            </a:lvl1pPr>
          </a:lstStyle>
          <a:p>
            <a:r>
              <a:rPr lang="en-US"/>
              <a:t>Click to edit Master title style</a:t>
            </a:r>
            <a:endParaRPr lang="en-GB"/>
          </a:p>
        </p:txBody>
      </p:sp>
      <p:sp>
        <p:nvSpPr>
          <p:cNvPr id="11" name="Rectangle 10">
            <a:extLst>
              <a:ext uri="{FF2B5EF4-FFF2-40B4-BE49-F238E27FC236}">
                <a16:creationId xmlns:a16="http://schemas.microsoft.com/office/drawing/2014/main" id="{293CABC9-8069-4882-9C43-AE119FE42DC6}"/>
              </a:ext>
            </a:extLst>
          </p:cNvPr>
          <p:cNvSpPr/>
          <p:nvPr/>
        </p:nvSpPr>
        <p:spPr>
          <a:xfrm>
            <a:off x="0" y="6176963"/>
            <a:ext cx="12192000" cy="681037"/>
          </a:xfrm>
          <a:prstGeom prst="rect">
            <a:avLst/>
          </a:prstGeom>
          <a:gradFill>
            <a:gsLst>
              <a:gs pos="90000">
                <a:srgbClr val="F42941"/>
              </a:gs>
              <a:gs pos="100000">
                <a:schemeClr val="accent1"/>
              </a:gs>
              <a:gs pos="0">
                <a:srgbClr val="EA592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12" name="Date Placeholder 3">
            <a:extLst>
              <a:ext uri="{FF2B5EF4-FFF2-40B4-BE49-F238E27FC236}">
                <a16:creationId xmlns:a16="http://schemas.microsoft.com/office/drawing/2014/main" id="{59D45897-B3F7-4841-BEAD-6511CAE6CF73}"/>
              </a:ext>
            </a:extLst>
          </p:cNvPr>
          <p:cNvSpPr>
            <a:spLocks noGrp="1"/>
          </p:cNvSpPr>
          <p:nvPr>
            <p:ph type="dt" sz="half" idx="10"/>
          </p:nvPr>
        </p:nvSpPr>
        <p:spPr>
          <a:xfrm>
            <a:off x="4724400" y="6356352"/>
            <a:ext cx="2743200" cy="365125"/>
          </a:xfrm>
        </p:spPr>
        <p:txBody>
          <a:bodyPr/>
          <a:lstStyle>
            <a:lvl1pPr algn="ctr">
              <a:defRPr>
                <a:solidFill>
                  <a:schemeClr val="bg1"/>
                </a:solidFill>
              </a:defRPr>
            </a:lvl1pPr>
          </a:lstStyle>
          <a:p>
            <a:fld id="{1F381268-F52A-46D5-A986-2DC2D4DB5154}" type="datetimeFigureOut">
              <a:rPr lang="en-GB" smtClean="0"/>
              <a:pPr/>
              <a:t>06/07/2026</a:t>
            </a:fld>
            <a:endParaRPr lang="en-GB"/>
          </a:p>
        </p:txBody>
      </p:sp>
      <p:sp>
        <p:nvSpPr>
          <p:cNvPr id="13" name="Slide Number Placeholder 5">
            <a:extLst>
              <a:ext uri="{FF2B5EF4-FFF2-40B4-BE49-F238E27FC236}">
                <a16:creationId xmlns:a16="http://schemas.microsoft.com/office/drawing/2014/main" id="{38146A0C-055F-41B5-B180-FC31D191AE30}"/>
              </a:ext>
            </a:extLst>
          </p:cNvPr>
          <p:cNvSpPr>
            <a:spLocks noGrp="1"/>
          </p:cNvSpPr>
          <p:nvPr>
            <p:ph type="sldNum" sz="quarter" idx="12"/>
          </p:nvPr>
        </p:nvSpPr>
        <p:spPr>
          <a:xfrm>
            <a:off x="8610600" y="6356352"/>
            <a:ext cx="2743200" cy="365125"/>
          </a:xfrm>
        </p:spPr>
        <p:txBody>
          <a:bodyPr/>
          <a:lstStyle>
            <a:lvl1pPr>
              <a:defRPr>
                <a:solidFill>
                  <a:schemeClr val="bg1"/>
                </a:solidFill>
              </a:defRPr>
            </a:lvl1pPr>
          </a:lstStyle>
          <a:p>
            <a:fld id="{9D1D7606-1B3E-45B1-A1B9-8A233574966E}" type="slidenum">
              <a:rPr lang="en-GB" smtClean="0"/>
              <a:pPr/>
              <a:t>‹#›</a:t>
            </a:fld>
            <a:endParaRPr lang="en-GB"/>
          </a:p>
        </p:txBody>
      </p:sp>
      <p:sp>
        <p:nvSpPr>
          <p:cNvPr id="14" name="Slide Number Placeholder 5">
            <a:extLst>
              <a:ext uri="{FF2B5EF4-FFF2-40B4-BE49-F238E27FC236}">
                <a16:creationId xmlns:a16="http://schemas.microsoft.com/office/drawing/2014/main" id="{9A5E7EC4-9EF2-4066-8566-B6283A986E7E}"/>
              </a:ext>
            </a:extLst>
          </p:cNvPr>
          <p:cNvSpPr txBox="1">
            <a:spLocks/>
          </p:cNvSpPr>
          <p:nvPr/>
        </p:nvSpPr>
        <p:spPr>
          <a:xfrm>
            <a:off x="838199" y="6356351"/>
            <a:ext cx="3661756"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000" b="1"/>
              <a:t>#careersnotcourses</a:t>
            </a:r>
          </a:p>
        </p:txBody>
      </p:sp>
      <p:pic>
        <p:nvPicPr>
          <p:cNvPr id="16" name="Picture 8">
            <a:extLst>
              <a:ext uri="{FF2B5EF4-FFF2-40B4-BE49-F238E27FC236}">
                <a16:creationId xmlns:a16="http://schemas.microsoft.com/office/drawing/2014/main" id="{FDE7C02F-CA59-4E80-9AB1-0FD0DB13C116}"/>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7467600" y="312581"/>
            <a:ext cx="3886200" cy="709109"/>
          </a:xfrm>
          <a:prstGeom prst="rect">
            <a:avLst/>
          </a:prstGeom>
        </p:spPr>
      </p:pic>
      <p:sp>
        <p:nvSpPr>
          <p:cNvPr id="15" name="Rectangle 14">
            <a:extLst>
              <a:ext uri="{FF2B5EF4-FFF2-40B4-BE49-F238E27FC236}">
                <a16:creationId xmlns:a16="http://schemas.microsoft.com/office/drawing/2014/main" id="{EC2A4999-369C-4D24-93F3-C3BD20D82E47}"/>
              </a:ext>
            </a:extLst>
          </p:cNvPr>
          <p:cNvSpPr/>
          <p:nvPr userDrawn="1"/>
        </p:nvSpPr>
        <p:spPr>
          <a:xfrm>
            <a:off x="0" y="0"/>
            <a:ext cx="12192000" cy="1346662"/>
          </a:xfrm>
          <a:prstGeom prst="rect">
            <a:avLst/>
          </a:prstGeom>
          <a:gradFill>
            <a:gsLst>
              <a:gs pos="90000">
                <a:srgbClr val="F42941"/>
              </a:gs>
              <a:gs pos="100000">
                <a:schemeClr val="accent1"/>
              </a:gs>
              <a:gs pos="0">
                <a:srgbClr val="EA592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17" name="Rectangle 16">
            <a:extLst>
              <a:ext uri="{FF2B5EF4-FFF2-40B4-BE49-F238E27FC236}">
                <a16:creationId xmlns:a16="http://schemas.microsoft.com/office/drawing/2014/main" id="{BFEC640D-340C-4C77-8FF1-AACFFD767CFA}"/>
              </a:ext>
            </a:extLst>
          </p:cNvPr>
          <p:cNvSpPr/>
          <p:nvPr userDrawn="1"/>
        </p:nvSpPr>
        <p:spPr>
          <a:xfrm>
            <a:off x="0" y="6176963"/>
            <a:ext cx="12192000" cy="681037"/>
          </a:xfrm>
          <a:prstGeom prst="rect">
            <a:avLst/>
          </a:prstGeom>
          <a:gradFill>
            <a:gsLst>
              <a:gs pos="90000">
                <a:srgbClr val="F42941"/>
              </a:gs>
              <a:gs pos="100000">
                <a:schemeClr val="accent1"/>
              </a:gs>
              <a:gs pos="0">
                <a:srgbClr val="EA592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18" name="Slide Number Placeholder 5">
            <a:extLst>
              <a:ext uri="{FF2B5EF4-FFF2-40B4-BE49-F238E27FC236}">
                <a16:creationId xmlns:a16="http://schemas.microsoft.com/office/drawing/2014/main" id="{3FE3B4AB-F21C-46D0-86CE-92C0AE321C7C}"/>
              </a:ext>
            </a:extLst>
          </p:cNvPr>
          <p:cNvSpPr txBox="1">
            <a:spLocks/>
          </p:cNvSpPr>
          <p:nvPr userDrawn="1"/>
        </p:nvSpPr>
        <p:spPr>
          <a:xfrm>
            <a:off x="838199" y="6356351"/>
            <a:ext cx="3661756"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000" b="1"/>
              <a:t>#careersnotcourses</a:t>
            </a:r>
          </a:p>
        </p:txBody>
      </p:sp>
      <p:pic>
        <p:nvPicPr>
          <p:cNvPr id="19" name="Picture 18">
            <a:extLst>
              <a:ext uri="{FF2B5EF4-FFF2-40B4-BE49-F238E27FC236}">
                <a16:creationId xmlns:a16="http://schemas.microsoft.com/office/drawing/2014/main" id="{71EDC44C-1A40-4F8A-B09E-88729BB3040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408528" y="267838"/>
            <a:ext cx="1945272" cy="818843"/>
          </a:xfrm>
          <a:prstGeom prst="rect">
            <a:avLst/>
          </a:prstGeom>
        </p:spPr>
      </p:pic>
    </p:spTree>
    <p:extLst>
      <p:ext uri="{BB962C8B-B14F-4D97-AF65-F5344CB8AC3E}">
        <p14:creationId xmlns:p14="http://schemas.microsoft.com/office/powerpoint/2010/main" val="1804559025"/>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9BCBF1F-8774-488F-9497-FB4320DE3A48}"/>
              </a:ext>
            </a:extLst>
          </p:cNvPr>
          <p:cNvSpPr>
            <a:spLocks noGrp="1"/>
          </p:cNvSpPr>
          <p:nvPr>
            <p:ph type="body" idx="1"/>
          </p:nvPr>
        </p:nvSpPr>
        <p:spPr>
          <a:xfrm>
            <a:off x="839789" y="1531938"/>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7FE2B752-43CE-43F5-94FD-C0526CDC54A2}"/>
              </a:ext>
            </a:extLst>
          </p:cNvPr>
          <p:cNvSpPr>
            <a:spLocks noGrp="1"/>
          </p:cNvSpPr>
          <p:nvPr>
            <p:ph sz="half" idx="2"/>
          </p:nvPr>
        </p:nvSpPr>
        <p:spPr>
          <a:xfrm>
            <a:off x="839789" y="2355850"/>
            <a:ext cx="5157787" cy="3684588"/>
          </a:xfrm>
        </p:spPr>
        <p:txBody>
          <a:bodyPr/>
          <a:lstStyle>
            <a:lvl1pPr marL="171450" indent="-171450">
              <a:buClr>
                <a:schemeClr val="accent1"/>
              </a:buClr>
              <a:buFont typeface="Wingdings" panose="05000000000000000000" pitchFamily="2" charset="2"/>
              <a:buChar char="§"/>
              <a:defRPr/>
            </a:lvl1pPr>
            <a:lvl2pPr marL="514350" indent="-171450">
              <a:buClr>
                <a:schemeClr val="accent1"/>
              </a:buClr>
              <a:buFont typeface="Wingdings" panose="05000000000000000000" pitchFamily="2" charset="2"/>
              <a:buChar char="§"/>
              <a:defRPr/>
            </a:lvl2pPr>
            <a:lvl3pPr marL="857250" indent="-171450">
              <a:buClr>
                <a:schemeClr val="accent1"/>
              </a:buClr>
              <a:buFont typeface="Wingdings" panose="05000000000000000000" pitchFamily="2" charset="2"/>
              <a:buChar char="§"/>
              <a:defRPr/>
            </a:lvl3pPr>
            <a:lvl4pPr marL="1200150" indent="-171450">
              <a:buClr>
                <a:schemeClr val="accent1"/>
              </a:buClr>
              <a:buFont typeface="Wingdings" panose="05000000000000000000" pitchFamily="2" charset="2"/>
              <a:buChar char="§"/>
              <a:defRPr/>
            </a:lvl4pPr>
            <a:lvl5pPr marL="1543050" indent="-171450">
              <a:buClr>
                <a:schemeClr val="accent1"/>
              </a:buClr>
              <a:buFont typeface="Wingdings" panose="05000000000000000000"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2AA3159-D7C9-494F-A5AA-AC784088FB7E}"/>
              </a:ext>
            </a:extLst>
          </p:cNvPr>
          <p:cNvSpPr>
            <a:spLocks noGrp="1"/>
          </p:cNvSpPr>
          <p:nvPr>
            <p:ph type="body" sz="quarter" idx="3"/>
          </p:nvPr>
        </p:nvSpPr>
        <p:spPr>
          <a:xfrm>
            <a:off x="6172201" y="1531938"/>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C3EE1090-6229-4B2C-933C-628042AF82E2}"/>
              </a:ext>
            </a:extLst>
          </p:cNvPr>
          <p:cNvSpPr>
            <a:spLocks noGrp="1"/>
          </p:cNvSpPr>
          <p:nvPr>
            <p:ph sz="quarter" idx="4"/>
          </p:nvPr>
        </p:nvSpPr>
        <p:spPr>
          <a:xfrm>
            <a:off x="6172201" y="2355850"/>
            <a:ext cx="5183188" cy="3684588"/>
          </a:xfrm>
        </p:spPr>
        <p:txBody>
          <a:bodyPr/>
          <a:lstStyle>
            <a:lvl1pPr marL="171450" indent="-171450">
              <a:buClr>
                <a:schemeClr val="accent1"/>
              </a:buClr>
              <a:buFont typeface="Wingdings" panose="05000000000000000000" pitchFamily="2" charset="2"/>
              <a:buChar char="§"/>
              <a:defRPr/>
            </a:lvl1pPr>
            <a:lvl2pPr marL="514350" indent="-171450">
              <a:buClr>
                <a:schemeClr val="accent1"/>
              </a:buClr>
              <a:buFont typeface="Wingdings" panose="05000000000000000000" pitchFamily="2" charset="2"/>
              <a:buChar char="§"/>
              <a:defRPr/>
            </a:lvl2pPr>
            <a:lvl3pPr marL="857250" indent="-171450">
              <a:buClr>
                <a:schemeClr val="accent1"/>
              </a:buClr>
              <a:buFont typeface="Wingdings" panose="05000000000000000000" pitchFamily="2" charset="2"/>
              <a:buChar char="§"/>
              <a:defRPr/>
            </a:lvl3pPr>
            <a:lvl4pPr marL="1200150" indent="-171450">
              <a:buClr>
                <a:schemeClr val="accent1"/>
              </a:buClr>
              <a:buFont typeface="Wingdings" panose="05000000000000000000" pitchFamily="2" charset="2"/>
              <a:buChar char="§"/>
              <a:defRPr/>
            </a:lvl4pPr>
            <a:lvl5pPr marL="1543050" indent="-171450">
              <a:buClr>
                <a:schemeClr val="accent1"/>
              </a:buClr>
              <a:buFont typeface="Wingdings" panose="05000000000000000000"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Rectangle 9">
            <a:extLst>
              <a:ext uri="{FF2B5EF4-FFF2-40B4-BE49-F238E27FC236}">
                <a16:creationId xmlns:a16="http://schemas.microsoft.com/office/drawing/2014/main" id="{E172BE9A-900F-4F98-ABE2-21C111DD187C}"/>
              </a:ext>
            </a:extLst>
          </p:cNvPr>
          <p:cNvSpPr/>
          <p:nvPr/>
        </p:nvSpPr>
        <p:spPr>
          <a:xfrm>
            <a:off x="0" y="0"/>
            <a:ext cx="12192000" cy="1346662"/>
          </a:xfrm>
          <a:prstGeom prst="rect">
            <a:avLst/>
          </a:prstGeom>
          <a:gradFill>
            <a:gsLst>
              <a:gs pos="90000">
                <a:srgbClr val="F42941"/>
              </a:gs>
              <a:gs pos="100000">
                <a:schemeClr val="accent1"/>
              </a:gs>
              <a:gs pos="0">
                <a:srgbClr val="EA592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11" name="Title 1">
            <a:extLst>
              <a:ext uri="{FF2B5EF4-FFF2-40B4-BE49-F238E27FC236}">
                <a16:creationId xmlns:a16="http://schemas.microsoft.com/office/drawing/2014/main" id="{C05E5A7F-07BF-4885-9DC6-0605480A6315}"/>
              </a:ext>
            </a:extLst>
          </p:cNvPr>
          <p:cNvSpPr>
            <a:spLocks noGrp="1"/>
          </p:cNvSpPr>
          <p:nvPr>
            <p:ph type="title"/>
          </p:nvPr>
        </p:nvSpPr>
        <p:spPr>
          <a:xfrm>
            <a:off x="838200" y="312581"/>
            <a:ext cx="6149196" cy="676635"/>
          </a:xfrm>
        </p:spPr>
        <p:txBody>
          <a:bodyPr/>
          <a:lstStyle>
            <a:lvl1pPr>
              <a:defRPr b="1">
                <a:solidFill>
                  <a:schemeClr val="bg1"/>
                </a:solidFill>
              </a:defRPr>
            </a:lvl1pPr>
          </a:lstStyle>
          <a:p>
            <a:r>
              <a:rPr lang="en-US"/>
              <a:t>Click to edit Master title style</a:t>
            </a:r>
            <a:endParaRPr lang="en-GB"/>
          </a:p>
        </p:txBody>
      </p:sp>
      <p:sp>
        <p:nvSpPr>
          <p:cNvPr id="13" name="Rectangle 12">
            <a:extLst>
              <a:ext uri="{FF2B5EF4-FFF2-40B4-BE49-F238E27FC236}">
                <a16:creationId xmlns:a16="http://schemas.microsoft.com/office/drawing/2014/main" id="{83BCC954-35F1-4514-A9C1-54B0C7B03E2F}"/>
              </a:ext>
            </a:extLst>
          </p:cNvPr>
          <p:cNvSpPr/>
          <p:nvPr/>
        </p:nvSpPr>
        <p:spPr>
          <a:xfrm>
            <a:off x="0" y="6176963"/>
            <a:ext cx="12192000" cy="681037"/>
          </a:xfrm>
          <a:prstGeom prst="rect">
            <a:avLst/>
          </a:prstGeom>
          <a:gradFill>
            <a:gsLst>
              <a:gs pos="90000">
                <a:srgbClr val="F42941"/>
              </a:gs>
              <a:gs pos="100000">
                <a:schemeClr val="accent1"/>
              </a:gs>
              <a:gs pos="0">
                <a:srgbClr val="EA592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14" name="Date Placeholder 3">
            <a:extLst>
              <a:ext uri="{FF2B5EF4-FFF2-40B4-BE49-F238E27FC236}">
                <a16:creationId xmlns:a16="http://schemas.microsoft.com/office/drawing/2014/main" id="{7AAB42E2-B6E9-4A50-9437-9C127E8CB6A0}"/>
              </a:ext>
            </a:extLst>
          </p:cNvPr>
          <p:cNvSpPr>
            <a:spLocks noGrp="1"/>
          </p:cNvSpPr>
          <p:nvPr>
            <p:ph type="dt" sz="half" idx="10"/>
          </p:nvPr>
        </p:nvSpPr>
        <p:spPr>
          <a:xfrm>
            <a:off x="4724400" y="6356352"/>
            <a:ext cx="2743200" cy="365125"/>
          </a:xfrm>
        </p:spPr>
        <p:txBody>
          <a:bodyPr/>
          <a:lstStyle>
            <a:lvl1pPr algn="ctr">
              <a:defRPr>
                <a:solidFill>
                  <a:schemeClr val="bg1"/>
                </a:solidFill>
              </a:defRPr>
            </a:lvl1pPr>
          </a:lstStyle>
          <a:p>
            <a:fld id="{1F381268-F52A-46D5-A986-2DC2D4DB5154}" type="datetimeFigureOut">
              <a:rPr lang="en-GB" smtClean="0"/>
              <a:pPr/>
              <a:t>06/07/2026</a:t>
            </a:fld>
            <a:endParaRPr lang="en-GB"/>
          </a:p>
        </p:txBody>
      </p:sp>
      <p:sp>
        <p:nvSpPr>
          <p:cNvPr id="15" name="Slide Number Placeholder 5">
            <a:extLst>
              <a:ext uri="{FF2B5EF4-FFF2-40B4-BE49-F238E27FC236}">
                <a16:creationId xmlns:a16="http://schemas.microsoft.com/office/drawing/2014/main" id="{AB946DF0-CC25-48B6-858B-FA4A4DEB754D}"/>
              </a:ext>
            </a:extLst>
          </p:cNvPr>
          <p:cNvSpPr>
            <a:spLocks noGrp="1"/>
          </p:cNvSpPr>
          <p:nvPr>
            <p:ph type="sldNum" sz="quarter" idx="12"/>
          </p:nvPr>
        </p:nvSpPr>
        <p:spPr>
          <a:xfrm>
            <a:off x="8610600" y="6356352"/>
            <a:ext cx="2743200" cy="365125"/>
          </a:xfrm>
        </p:spPr>
        <p:txBody>
          <a:bodyPr/>
          <a:lstStyle>
            <a:lvl1pPr>
              <a:defRPr>
                <a:solidFill>
                  <a:schemeClr val="bg1"/>
                </a:solidFill>
              </a:defRPr>
            </a:lvl1pPr>
          </a:lstStyle>
          <a:p>
            <a:fld id="{9D1D7606-1B3E-45B1-A1B9-8A233574966E}" type="slidenum">
              <a:rPr lang="en-GB" smtClean="0"/>
              <a:pPr/>
              <a:t>‹#›</a:t>
            </a:fld>
            <a:endParaRPr lang="en-GB"/>
          </a:p>
        </p:txBody>
      </p:sp>
      <p:sp>
        <p:nvSpPr>
          <p:cNvPr id="16" name="Slide Number Placeholder 5">
            <a:extLst>
              <a:ext uri="{FF2B5EF4-FFF2-40B4-BE49-F238E27FC236}">
                <a16:creationId xmlns:a16="http://schemas.microsoft.com/office/drawing/2014/main" id="{0F883570-B501-42E5-BBE2-3F3FB27AB6D9}"/>
              </a:ext>
            </a:extLst>
          </p:cNvPr>
          <p:cNvSpPr txBox="1">
            <a:spLocks/>
          </p:cNvSpPr>
          <p:nvPr/>
        </p:nvSpPr>
        <p:spPr>
          <a:xfrm>
            <a:off x="838199" y="6356351"/>
            <a:ext cx="3661756"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000" b="1"/>
              <a:t>#careersnotcourses</a:t>
            </a:r>
          </a:p>
        </p:txBody>
      </p:sp>
      <p:pic>
        <p:nvPicPr>
          <p:cNvPr id="18" name="Picture 8">
            <a:extLst>
              <a:ext uri="{FF2B5EF4-FFF2-40B4-BE49-F238E27FC236}">
                <a16:creationId xmlns:a16="http://schemas.microsoft.com/office/drawing/2014/main" id="{751AD011-A54B-4824-AEDD-79CAC89E8790}"/>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7467600" y="312581"/>
            <a:ext cx="3886200" cy="709109"/>
          </a:xfrm>
          <a:prstGeom prst="rect">
            <a:avLst/>
          </a:prstGeom>
        </p:spPr>
      </p:pic>
      <p:sp>
        <p:nvSpPr>
          <p:cNvPr id="17" name="Rectangle 16">
            <a:extLst>
              <a:ext uri="{FF2B5EF4-FFF2-40B4-BE49-F238E27FC236}">
                <a16:creationId xmlns:a16="http://schemas.microsoft.com/office/drawing/2014/main" id="{CE575C28-CAC2-42B5-B313-7BB8FA0AC893}"/>
              </a:ext>
            </a:extLst>
          </p:cNvPr>
          <p:cNvSpPr/>
          <p:nvPr userDrawn="1"/>
        </p:nvSpPr>
        <p:spPr>
          <a:xfrm>
            <a:off x="0" y="0"/>
            <a:ext cx="12192000" cy="1346662"/>
          </a:xfrm>
          <a:prstGeom prst="rect">
            <a:avLst/>
          </a:prstGeom>
          <a:gradFill>
            <a:gsLst>
              <a:gs pos="90000">
                <a:srgbClr val="F42941"/>
              </a:gs>
              <a:gs pos="100000">
                <a:schemeClr val="accent1"/>
              </a:gs>
              <a:gs pos="0">
                <a:srgbClr val="EA592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19" name="Rectangle 18">
            <a:extLst>
              <a:ext uri="{FF2B5EF4-FFF2-40B4-BE49-F238E27FC236}">
                <a16:creationId xmlns:a16="http://schemas.microsoft.com/office/drawing/2014/main" id="{3AD3504F-EA08-40B0-BD88-163B19A786A8}"/>
              </a:ext>
            </a:extLst>
          </p:cNvPr>
          <p:cNvSpPr/>
          <p:nvPr userDrawn="1"/>
        </p:nvSpPr>
        <p:spPr>
          <a:xfrm>
            <a:off x="0" y="6176963"/>
            <a:ext cx="12192000" cy="681037"/>
          </a:xfrm>
          <a:prstGeom prst="rect">
            <a:avLst/>
          </a:prstGeom>
          <a:gradFill>
            <a:gsLst>
              <a:gs pos="90000">
                <a:srgbClr val="F42941"/>
              </a:gs>
              <a:gs pos="100000">
                <a:schemeClr val="accent1"/>
              </a:gs>
              <a:gs pos="0">
                <a:srgbClr val="EA592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20" name="Slide Number Placeholder 5">
            <a:extLst>
              <a:ext uri="{FF2B5EF4-FFF2-40B4-BE49-F238E27FC236}">
                <a16:creationId xmlns:a16="http://schemas.microsoft.com/office/drawing/2014/main" id="{34D43E21-86B1-47FF-B4CC-7C90A9F6C2CC}"/>
              </a:ext>
            </a:extLst>
          </p:cNvPr>
          <p:cNvSpPr txBox="1">
            <a:spLocks/>
          </p:cNvSpPr>
          <p:nvPr userDrawn="1"/>
        </p:nvSpPr>
        <p:spPr>
          <a:xfrm>
            <a:off x="838199" y="6356351"/>
            <a:ext cx="3661756"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000" b="1"/>
              <a:t>#careersnotcourses</a:t>
            </a:r>
          </a:p>
        </p:txBody>
      </p:sp>
      <p:pic>
        <p:nvPicPr>
          <p:cNvPr id="21" name="Picture 20">
            <a:extLst>
              <a:ext uri="{FF2B5EF4-FFF2-40B4-BE49-F238E27FC236}">
                <a16:creationId xmlns:a16="http://schemas.microsoft.com/office/drawing/2014/main" id="{55A3F415-B34A-4B39-B7F9-2B769EBBE4B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408528" y="267838"/>
            <a:ext cx="1945272" cy="818843"/>
          </a:xfrm>
          <a:prstGeom prst="rect">
            <a:avLst/>
          </a:prstGeom>
        </p:spPr>
      </p:pic>
    </p:spTree>
    <p:extLst>
      <p:ext uri="{BB962C8B-B14F-4D97-AF65-F5344CB8AC3E}">
        <p14:creationId xmlns:p14="http://schemas.microsoft.com/office/powerpoint/2010/main" val="2417976282"/>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98EBF2F-0B56-48FC-8B40-0B598F5CFB3E}"/>
              </a:ext>
            </a:extLst>
          </p:cNvPr>
          <p:cNvSpPr/>
          <p:nvPr/>
        </p:nvSpPr>
        <p:spPr>
          <a:xfrm>
            <a:off x="0" y="0"/>
            <a:ext cx="12192000" cy="1346662"/>
          </a:xfrm>
          <a:prstGeom prst="rect">
            <a:avLst/>
          </a:prstGeom>
          <a:gradFill>
            <a:gsLst>
              <a:gs pos="90000">
                <a:srgbClr val="F42941"/>
              </a:gs>
              <a:gs pos="100000">
                <a:schemeClr val="accent1"/>
              </a:gs>
              <a:gs pos="0">
                <a:srgbClr val="EA592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7" name="Title 1">
            <a:extLst>
              <a:ext uri="{FF2B5EF4-FFF2-40B4-BE49-F238E27FC236}">
                <a16:creationId xmlns:a16="http://schemas.microsoft.com/office/drawing/2014/main" id="{0829FD4C-6BE9-4886-800E-CCD1550C6498}"/>
              </a:ext>
            </a:extLst>
          </p:cNvPr>
          <p:cNvSpPr>
            <a:spLocks noGrp="1"/>
          </p:cNvSpPr>
          <p:nvPr>
            <p:ph type="title"/>
          </p:nvPr>
        </p:nvSpPr>
        <p:spPr>
          <a:xfrm>
            <a:off x="838200" y="312581"/>
            <a:ext cx="6002547" cy="709109"/>
          </a:xfrm>
        </p:spPr>
        <p:txBody>
          <a:bodyPr/>
          <a:lstStyle>
            <a:lvl1pPr>
              <a:defRPr b="1">
                <a:solidFill>
                  <a:schemeClr val="bg1"/>
                </a:solidFill>
              </a:defRPr>
            </a:lvl1pPr>
          </a:lstStyle>
          <a:p>
            <a:r>
              <a:rPr lang="en-US"/>
              <a:t>Click to edit Master title style</a:t>
            </a:r>
            <a:endParaRPr lang="en-GB" dirty="0"/>
          </a:p>
        </p:txBody>
      </p:sp>
      <p:sp>
        <p:nvSpPr>
          <p:cNvPr id="9" name="Rectangle 8">
            <a:extLst>
              <a:ext uri="{FF2B5EF4-FFF2-40B4-BE49-F238E27FC236}">
                <a16:creationId xmlns:a16="http://schemas.microsoft.com/office/drawing/2014/main" id="{2DCAD0FE-B651-43CF-9334-2C5D0E0E8645}"/>
              </a:ext>
            </a:extLst>
          </p:cNvPr>
          <p:cNvSpPr/>
          <p:nvPr/>
        </p:nvSpPr>
        <p:spPr>
          <a:xfrm>
            <a:off x="0" y="6176963"/>
            <a:ext cx="12192000" cy="681037"/>
          </a:xfrm>
          <a:prstGeom prst="rect">
            <a:avLst/>
          </a:prstGeom>
          <a:gradFill>
            <a:gsLst>
              <a:gs pos="90000">
                <a:srgbClr val="F42941"/>
              </a:gs>
              <a:gs pos="100000">
                <a:schemeClr val="accent1"/>
              </a:gs>
              <a:gs pos="0">
                <a:srgbClr val="EA592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10" name="Date Placeholder 3">
            <a:extLst>
              <a:ext uri="{FF2B5EF4-FFF2-40B4-BE49-F238E27FC236}">
                <a16:creationId xmlns:a16="http://schemas.microsoft.com/office/drawing/2014/main" id="{972F59AB-5848-4504-AEF3-CB138D64C580}"/>
              </a:ext>
            </a:extLst>
          </p:cNvPr>
          <p:cNvSpPr>
            <a:spLocks noGrp="1"/>
          </p:cNvSpPr>
          <p:nvPr>
            <p:ph type="dt" sz="half" idx="10"/>
          </p:nvPr>
        </p:nvSpPr>
        <p:spPr>
          <a:xfrm>
            <a:off x="4724400" y="6356352"/>
            <a:ext cx="2743200" cy="365125"/>
          </a:xfrm>
        </p:spPr>
        <p:txBody>
          <a:bodyPr/>
          <a:lstStyle>
            <a:lvl1pPr algn="ctr">
              <a:defRPr>
                <a:solidFill>
                  <a:schemeClr val="bg1"/>
                </a:solidFill>
              </a:defRPr>
            </a:lvl1pPr>
          </a:lstStyle>
          <a:p>
            <a:fld id="{1F381268-F52A-46D5-A986-2DC2D4DB5154}" type="datetimeFigureOut">
              <a:rPr lang="en-GB" smtClean="0"/>
              <a:pPr/>
              <a:t>06/07/2026</a:t>
            </a:fld>
            <a:endParaRPr lang="en-GB" dirty="0"/>
          </a:p>
        </p:txBody>
      </p:sp>
      <p:sp>
        <p:nvSpPr>
          <p:cNvPr id="11" name="Slide Number Placeholder 5">
            <a:extLst>
              <a:ext uri="{FF2B5EF4-FFF2-40B4-BE49-F238E27FC236}">
                <a16:creationId xmlns:a16="http://schemas.microsoft.com/office/drawing/2014/main" id="{B781F35E-62EB-4718-A25D-B523A842253B}"/>
              </a:ext>
            </a:extLst>
          </p:cNvPr>
          <p:cNvSpPr>
            <a:spLocks noGrp="1"/>
          </p:cNvSpPr>
          <p:nvPr>
            <p:ph type="sldNum" sz="quarter" idx="12"/>
          </p:nvPr>
        </p:nvSpPr>
        <p:spPr>
          <a:xfrm>
            <a:off x="8610600" y="6356352"/>
            <a:ext cx="2743200" cy="365125"/>
          </a:xfrm>
        </p:spPr>
        <p:txBody>
          <a:bodyPr/>
          <a:lstStyle>
            <a:lvl1pPr>
              <a:defRPr>
                <a:solidFill>
                  <a:schemeClr val="bg1"/>
                </a:solidFill>
              </a:defRPr>
            </a:lvl1pPr>
          </a:lstStyle>
          <a:p>
            <a:fld id="{9D1D7606-1B3E-45B1-A1B9-8A233574966E}" type="slidenum">
              <a:rPr lang="en-GB" smtClean="0"/>
              <a:pPr/>
              <a:t>‹#›</a:t>
            </a:fld>
            <a:endParaRPr lang="en-GB" dirty="0"/>
          </a:p>
        </p:txBody>
      </p:sp>
      <p:sp>
        <p:nvSpPr>
          <p:cNvPr id="12" name="Slide Number Placeholder 5">
            <a:extLst>
              <a:ext uri="{FF2B5EF4-FFF2-40B4-BE49-F238E27FC236}">
                <a16:creationId xmlns:a16="http://schemas.microsoft.com/office/drawing/2014/main" id="{DFAD945D-1EB2-4411-88FF-891323C7AF6C}"/>
              </a:ext>
            </a:extLst>
          </p:cNvPr>
          <p:cNvSpPr txBox="1">
            <a:spLocks/>
          </p:cNvSpPr>
          <p:nvPr/>
        </p:nvSpPr>
        <p:spPr>
          <a:xfrm>
            <a:off x="838199" y="6356351"/>
            <a:ext cx="3661756"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000" b="1" dirty="0"/>
              <a:t>#careersnotcourses</a:t>
            </a:r>
          </a:p>
        </p:txBody>
      </p:sp>
      <p:pic>
        <p:nvPicPr>
          <p:cNvPr id="14" name="Picture 8">
            <a:extLst>
              <a:ext uri="{FF2B5EF4-FFF2-40B4-BE49-F238E27FC236}">
                <a16:creationId xmlns:a16="http://schemas.microsoft.com/office/drawing/2014/main" id="{43A374BE-9DF6-437A-A78F-3256046A7879}"/>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7467600" y="312581"/>
            <a:ext cx="3886200" cy="709109"/>
          </a:xfrm>
          <a:prstGeom prst="rect">
            <a:avLst/>
          </a:prstGeom>
        </p:spPr>
      </p:pic>
      <p:sp>
        <p:nvSpPr>
          <p:cNvPr id="13" name="Rectangle 12">
            <a:extLst>
              <a:ext uri="{FF2B5EF4-FFF2-40B4-BE49-F238E27FC236}">
                <a16:creationId xmlns:a16="http://schemas.microsoft.com/office/drawing/2014/main" id="{247EA4E8-A711-451D-A7DD-F2C518DD08EA}"/>
              </a:ext>
            </a:extLst>
          </p:cNvPr>
          <p:cNvSpPr/>
          <p:nvPr userDrawn="1"/>
        </p:nvSpPr>
        <p:spPr>
          <a:xfrm>
            <a:off x="0" y="0"/>
            <a:ext cx="12192000" cy="1346662"/>
          </a:xfrm>
          <a:prstGeom prst="rect">
            <a:avLst/>
          </a:prstGeom>
          <a:gradFill>
            <a:gsLst>
              <a:gs pos="90000">
                <a:srgbClr val="F42941"/>
              </a:gs>
              <a:gs pos="100000">
                <a:schemeClr val="accent1"/>
              </a:gs>
              <a:gs pos="0">
                <a:srgbClr val="EA592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15" name="Rectangle 14">
            <a:extLst>
              <a:ext uri="{FF2B5EF4-FFF2-40B4-BE49-F238E27FC236}">
                <a16:creationId xmlns:a16="http://schemas.microsoft.com/office/drawing/2014/main" id="{F6AD76D7-B270-4BE2-A362-6A0C3B05C18D}"/>
              </a:ext>
            </a:extLst>
          </p:cNvPr>
          <p:cNvSpPr/>
          <p:nvPr userDrawn="1"/>
        </p:nvSpPr>
        <p:spPr>
          <a:xfrm>
            <a:off x="0" y="6176963"/>
            <a:ext cx="12192000" cy="681037"/>
          </a:xfrm>
          <a:prstGeom prst="rect">
            <a:avLst/>
          </a:prstGeom>
          <a:gradFill>
            <a:gsLst>
              <a:gs pos="90000">
                <a:srgbClr val="F42941"/>
              </a:gs>
              <a:gs pos="100000">
                <a:schemeClr val="accent1"/>
              </a:gs>
              <a:gs pos="0">
                <a:srgbClr val="EA592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16" name="Slide Number Placeholder 5">
            <a:extLst>
              <a:ext uri="{FF2B5EF4-FFF2-40B4-BE49-F238E27FC236}">
                <a16:creationId xmlns:a16="http://schemas.microsoft.com/office/drawing/2014/main" id="{E1B37315-809D-44A9-A550-77C1CAEE1238}"/>
              </a:ext>
            </a:extLst>
          </p:cNvPr>
          <p:cNvSpPr txBox="1">
            <a:spLocks/>
          </p:cNvSpPr>
          <p:nvPr userDrawn="1"/>
        </p:nvSpPr>
        <p:spPr>
          <a:xfrm>
            <a:off x="838199" y="6356351"/>
            <a:ext cx="3661756"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000" b="1" dirty="0"/>
              <a:t>#careersnotcourses</a:t>
            </a:r>
          </a:p>
        </p:txBody>
      </p:sp>
      <p:pic>
        <p:nvPicPr>
          <p:cNvPr id="17" name="Picture 16">
            <a:extLst>
              <a:ext uri="{FF2B5EF4-FFF2-40B4-BE49-F238E27FC236}">
                <a16:creationId xmlns:a16="http://schemas.microsoft.com/office/drawing/2014/main" id="{1468FF9E-97B7-40C2-B7D5-E998FAA482C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408528" y="267838"/>
            <a:ext cx="1945272" cy="818843"/>
          </a:xfrm>
          <a:prstGeom prst="rect">
            <a:avLst/>
          </a:prstGeom>
        </p:spPr>
      </p:pic>
    </p:spTree>
    <p:extLst>
      <p:ext uri="{BB962C8B-B14F-4D97-AF65-F5344CB8AC3E}">
        <p14:creationId xmlns:p14="http://schemas.microsoft.com/office/powerpoint/2010/main" val="41214365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A168CE6-FE3A-46D7-A7F5-12844E5AF4EF}"/>
              </a:ext>
            </a:extLst>
          </p:cNvPr>
          <p:cNvSpPr/>
          <p:nvPr/>
        </p:nvSpPr>
        <p:spPr>
          <a:xfrm>
            <a:off x="1" y="0"/>
            <a:ext cx="5043055" cy="6858000"/>
          </a:xfrm>
          <a:prstGeom prst="rect">
            <a:avLst/>
          </a:prstGeom>
          <a:gradFill>
            <a:gsLst>
              <a:gs pos="90000">
                <a:srgbClr val="F42941"/>
              </a:gs>
              <a:gs pos="100000">
                <a:schemeClr val="accent1"/>
              </a:gs>
              <a:gs pos="0">
                <a:srgbClr val="EA592D"/>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3" name="Content Placeholder 2">
            <a:extLst>
              <a:ext uri="{FF2B5EF4-FFF2-40B4-BE49-F238E27FC236}">
                <a16:creationId xmlns:a16="http://schemas.microsoft.com/office/drawing/2014/main" id="{051C17F8-0F78-4B8D-898E-620DF910A2C0}"/>
              </a:ext>
            </a:extLst>
          </p:cNvPr>
          <p:cNvSpPr>
            <a:spLocks noGrp="1"/>
          </p:cNvSpPr>
          <p:nvPr>
            <p:ph idx="1"/>
          </p:nvPr>
        </p:nvSpPr>
        <p:spPr>
          <a:xfrm>
            <a:off x="5183188" y="987427"/>
            <a:ext cx="6172200" cy="4873625"/>
          </a:xfrm>
        </p:spPr>
        <p:txBody>
          <a:bodyPr/>
          <a:lstStyle>
            <a:lvl1pPr marL="171450" indent="-171450">
              <a:buClr>
                <a:schemeClr val="accent1"/>
              </a:buClr>
              <a:buFont typeface="Wingdings" panose="05000000000000000000" pitchFamily="2" charset="2"/>
              <a:buChar char="§"/>
              <a:defRPr sz="2400"/>
            </a:lvl1pPr>
            <a:lvl2pPr marL="514350" indent="-171450">
              <a:buClr>
                <a:schemeClr val="accent1"/>
              </a:buClr>
              <a:buFont typeface="Wingdings" panose="05000000000000000000" pitchFamily="2" charset="2"/>
              <a:buChar char="§"/>
              <a:defRPr sz="2100"/>
            </a:lvl2pPr>
            <a:lvl3pPr marL="857250" indent="-171450">
              <a:buClr>
                <a:schemeClr val="accent1"/>
              </a:buClr>
              <a:buFont typeface="Wingdings" panose="05000000000000000000" pitchFamily="2" charset="2"/>
              <a:buChar char="§"/>
              <a:defRPr sz="1800"/>
            </a:lvl3pPr>
            <a:lvl4pPr marL="1200150" indent="-171450">
              <a:buClr>
                <a:schemeClr val="accent1"/>
              </a:buClr>
              <a:buFont typeface="Wingdings" panose="05000000000000000000" pitchFamily="2" charset="2"/>
              <a:buChar char="§"/>
              <a:defRPr sz="1500"/>
            </a:lvl4pPr>
            <a:lvl5pPr marL="1543050" indent="-171450">
              <a:buClr>
                <a:schemeClr val="accent1"/>
              </a:buClr>
              <a:buFont typeface="Wingdings" panose="05000000000000000000" pitchFamily="2" charset="2"/>
              <a:buChar cha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Date Placeholder 3">
            <a:extLst>
              <a:ext uri="{FF2B5EF4-FFF2-40B4-BE49-F238E27FC236}">
                <a16:creationId xmlns:a16="http://schemas.microsoft.com/office/drawing/2014/main" id="{38F17FCA-CDB3-433E-B630-9F80C10C47CB}"/>
              </a:ext>
            </a:extLst>
          </p:cNvPr>
          <p:cNvSpPr>
            <a:spLocks noGrp="1"/>
          </p:cNvSpPr>
          <p:nvPr>
            <p:ph type="dt" sz="half" idx="10"/>
          </p:nvPr>
        </p:nvSpPr>
        <p:spPr>
          <a:xfrm>
            <a:off x="5183188" y="6356352"/>
            <a:ext cx="2743200" cy="365125"/>
          </a:xfrm>
        </p:spPr>
        <p:txBody>
          <a:bodyPr/>
          <a:lstStyle>
            <a:lvl1pPr algn="l">
              <a:defRPr>
                <a:solidFill>
                  <a:schemeClr val="tx1">
                    <a:lumMod val="50000"/>
                    <a:lumOff val="50000"/>
                  </a:schemeClr>
                </a:solidFill>
              </a:defRPr>
            </a:lvl1pPr>
          </a:lstStyle>
          <a:p>
            <a:fld id="{1F381268-F52A-46D5-A986-2DC2D4DB5154}" type="datetimeFigureOut">
              <a:rPr lang="en-GB" smtClean="0"/>
              <a:pPr/>
              <a:t>06/07/2026</a:t>
            </a:fld>
            <a:endParaRPr lang="en-GB"/>
          </a:p>
        </p:txBody>
      </p:sp>
      <p:sp>
        <p:nvSpPr>
          <p:cNvPr id="13" name="Slide Number Placeholder 5">
            <a:extLst>
              <a:ext uri="{FF2B5EF4-FFF2-40B4-BE49-F238E27FC236}">
                <a16:creationId xmlns:a16="http://schemas.microsoft.com/office/drawing/2014/main" id="{433A3AB1-68FE-443C-80DF-21D177D7794D}"/>
              </a:ext>
            </a:extLst>
          </p:cNvPr>
          <p:cNvSpPr>
            <a:spLocks noGrp="1"/>
          </p:cNvSpPr>
          <p:nvPr>
            <p:ph type="sldNum" sz="quarter" idx="12"/>
          </p:nvPr>
        </p:nvSpPr>
        <p:spPr>
          <a:xfrm>
            <a:off x="8610600" y="6356352"/>
            <a:ext cx="2743200" cy="365125"/>
          </a:xfrm>
        </p:spPr>
        <p:txBody>
          <a:bodyPr/>
          <a:lstStyle>
            <a:lvl1pPr>
              <a:defRPr>
                <a:solidFill>
                  <a:schemeClr val="tx1">
                    <a:lumMod val="50000"/>
                    <a:lumOff val="50000"/>
                  </a:schemeClr>
                </a:solidFill>
              </a:defRPr>
            </a:lvl1pPr>
          </a:lstStyle>
          <a:p>
            <a:fld id="{9D1D7606-1B3E-45B1-A1B9-8A233574966E}" type="slidenum">
              <a:rPr lang="en-GB" smtClean="0"/>
              <a:pPr/>
              <a:t>‹#›</a:t>
            </a:fld>
            <a:endParaRPr lang="en-GB"/>
          </a:p>
        </p:txBody>
      </p:sp>
      <p:sp>
        <p:nvSpPr>
          <p:cNvPr id="14" name="Slide Number Placeholder 5">
            <a:extLst>
              <a:ext uri="{FF2B5EF4-FFF2-40B4-BE49-F238E27FC236}">
                <a16:creationId xmlns:a16="http://schemas.microsoft.com/office/drawing/2014/main" id="{F262961B-8F31-49B8-8469-41DB5251C374}"/>
              </a:ext>
            </a:extLst>
          </p:cNvPr>
          <p:cNvSpPr txBox="1">
            <a:spLocks/>
          </p:cNvSpPr>
          <p:nvPr/>
        </p:nvSpPr>
        <p:spPr>
          <a:xfrm>
            <a:off x="838199" y="6356351"/>
            <a:ext cx="3661756"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000" b="1"/>
              <a:t>#careersnotcourses</a:t>
            </a:r>
          </a:p>
        </p:txBody>
      </p:sp>
      <p:sp>
        <p:nvSpPr>
          <p:cNvPr id="15" name="Text Placeholder 3">
            <a:extLst>
              <a:ext uri="{FF2B5EF4-FFF2-40B4-BE49-F238E27FC236}">
                <a16:creationId xmlns:a16="http://schemas.microsoft.com/office/drawing/2014/main" id="{BCF3C6D1-C739-40DF-9A1E-EC4DB034D93D}"/>
              </a:ext>
            </a:extLst>
          </p:cNvPr>
          <p:cNvSpPr>
            <a:spLocks noGrp="1"/>
          </p:cNvSpPr>
          <p:nvPr>
            <p:ph type="body" sz="half" idx="2"/>
          </p:nvPr>
        </p:nvSpPr>
        <p:spPr>
          <a:xfrm>
            <a:off x="839788" y="2750839"/>
            <a:ext cx="3932237" cy="3118149"/>
          </a:xfrm>
        </p:spPr>
        <p:txBody>
          <a:bodyPr/>
          <a:lstStyle>
            <a:lvl1pPr marL="0" indent="0">
              <a:buNone/>
              <a:defRPr sz="12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16" name="Title 1">
            <a:extLst>
              <a:ext uri="{FF2B5EF4-FFF2-40B4-BE49-F238E27FC236}">
                <a16:creationId xmlns:a16="http://schemas.microsoft.com/office/drawing/2014/main" id="{211ED588-08DD-4EF7-B608-6FA69295BFF9}"/>
              </a:ext>
            </a:extLst>
          </p:cNvPr>
          <p:cNvSpPr>
            <a:spLocks noGrp="1"/>
          </p:cNvSpPr>
          <p:nvPr>
            <p:ph type="title"/>
          </p:nvPr>
        </p:nvSpPr>
        <p:spPr>
          <a:xfrm>
            <a:off x="838200" y="1446415"/>
            <a:ext cx="3932237" cy="1304423"/>
          </a:xfrm>
        </p:spPr>
        <p:txBody>
          <a:bodyPr/>
          <a:lstStyle>
            <a:lvl1pPr>
              <a:defRPr b="1">
                <a:solidFill>
                  <a:schemeClr val="bg1"/>
                </a:solidFill>
              </a:defRPr>
            </a:lvl1pPr>
          </a:lstStyle>
          <a:p>
            <a:r>
              <a:rPr lang="en-US"/>
              <a:t>Click to edit Master title style</a:t>
            </a:r>
            <a:endParaRPr lang="en-GB"/>
          </a:p>
        </p:txBody>
      </p:sp>
      <p:pic>
        <p:nvPicPr>
          <p:cNvPr id="10" name="Picture 8">
            <a:extLst>
              <a:ext uri="{FF2B5EF4-FFF2-40B4-BE49-F238E27FC236}">
                <a16:creationId xmlns:a16="http://schemas.microsoft.com/office/drawing/2014/main" id="{7107A7BA-0E00-4BB0-BCBE-028805B14A90}"/>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836612" y="382751"/>
            <a:ext cx="3886200" cy="709109"/>
          </a:xfrm>
          <a:prstGeom prst="rect">
            <a:avLst/>
          </a:prstGeom>
        </p:spPr>
      </p:pic>
      <p:sp>
        <p:nvSpPr>
          <p:cNvPr id="11" name="Rectangle 10">
            <a:extLst>
              <a:ext uri="{FF2B5EF4-FFF2-40B4-BE49-F238E27FC236}">
                <a16:creationId xmlns:a16="http://schemas.microsoft.com/office/drawing/2014/main" id="{D785ADA7-FD76-402C-9B22-8568E7644E41}"/>
              </a:ext>
            </a:extLst>
          </p:cNvPr>
          <p:cNvSpPr/>
          <p:nvPr userDrawn="1"/>
        </p:nvSpPr>
        <p:spPr>
          <a:xfrm>
            <a:off x="1" y="0"/>
            <a:ext cx="5043055" cy="6858000"/>
          </a:xfrm>
          <a:prstGeom prst="rect">
            <a:avLst/>
          </a:prstGeom>
          <a:gradFill>
            <a:gsLst>
              <a:gs pos="90000">
                <a:srgbClr val="F42941"/>
              </a:gs>
              <a:gs pos="100000">
                <a:schemeClr val="accent1"/>
              </a:gs>
              <a:gs pos="0">
                <a:srgbClr val="EA592D"/>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17" name="Slide Number Placeholder 5">
            <a:extLst>
              <a:ext uri="{FF2B5EF4-FFF2-40B4-BE49-F238E27FC236}">
                <a16:creationId xmlns:a16="http://schemas.microsoft.com/office/drawing/2014/main" id="{EDBC35F0-8FA7-4CF7-AD2E-58ECD56699B5}"/>
              </a:ext>
            </a:extLst>
          </p:cNvPr>
          <p:cNvSpPr txBox="1">
            <a:spLocks/>
          </p:cNvSpPr>
          <p:nvPr userDrawn="1"/>
        </p:nvSpPr>
        <p:spPr>
          <a:xfrm>
            <a:off x="838199" y="6356351"/>
            <a:ext cx="3661756"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000" b="1"/>
              <a:t>#careersnotcourses</a:t>
            </a:r>
          </a:p>
        </p:txBody>
      </p:sp>
      <p:pic>
        <p:nvPicPr>
          <p:cNvPr id="18" name="Picture 17">
            <a:extLst>
              <a:ext uri="{FF2B5EF4-FFF2-40B4-BE49-F238E27FC236}">
                <a16:creationId xmlns:a16="http://schemas.microsoft.com/office/drawing/2014/main" id="{52E48A82-5703-4012-8772-7227ACA1643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96441" y="267838"/>
            <a:ext cx="1945272" cy="818843"/>
          </a:xfrm>
          <a:prstGeom prst="rect">
            <a:avLst/>
          </a:prstGeom>
        </p:spPr>
      </p:pic>
    </p:spTree>
    <p:extLst>
      <p:ext uri="{BB962C8B-B14F-4D97-AF65-F5344CB8AC3E}">
        <p14:creationId xmlns:p14="http://schemas.microsoft.com/office/powerpoint/2010/main" val="3798803600"/>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4DD1568-D7F1-479F-9205-7FFF48FAEA8B}"/>
              </a:ext>
            </a:extLst>
          </p:cNvPr>
          <p:cNvSpPr/>
          <p:nvPr/>
        </p:nvSpPr>
        <p:spPr>
          <a:xfrm>
            <a:off x="1" y="0"/>
            <a:ext cx="5043055" cy="6858000"/>
          </a:xfrm>
          <a:prstGeom prst="rect">
            <a:avLst/>
          </a:prstGeom>
          <a:gradFill>
            <a:gsLst>
              <a:gs pos="90000">
                <a:srgbClr val="F42941"/>
              </a:gs>
              <a:gs pos="100000">
                <a:schemeClr val="accent1"/>
              </a:gs>
              <a:gs pos="0">
                <a:srgbClr val="EA592D"/>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11" name="Date Placeholder 3">
            <a:extLst>
              <a:ext uri="{FF2B5EF4-FFF2-40B4-BE49-F238E27FC236}">
                <a16:creationId xmlns:a16="http://schemas.microsoft.com/office/drawing/2014/main" id="{91FBB72E-7FCD-40F9-8262-A159D6486371}"/>
              </a:ext>
            </a:extLst>
          </p:cNvPr>
          <p:cNvSpPr>
            <a:spLocks noGrp="1"/>
          </p:cNvSpPr>
          <p:nvPr>
            <p:ph type="dt" sz="half" idx="10"/>
          </p:nvPr>
        </p:nvSpPr>
        <p:spPr>
          <a:xfrm>
            <a:off x="5183188" y="6356352"/>
            <a:ext cx="2743200" cy="365125"/>
          </a:xfrm>
        </p:spPr>
        <p:txBody>
          <a:bodyPr/>
          <a:lstStyle>
            <a:lvl1pPr algn="l">
              <a:defRPr>
                <a:solidFill>
                  <a:schemeClr val="tx1">
                    <a:lumMod val="50000"/>
                    <a:lumOff val="50000"/>
                  </a:schemeClr>
                </a:solidFill>
              </a:defRPr>
            </a:lvl1pPr>
          </a:lstStyle>
          <a:p>
            <a:fld id="{1F381268-F52A-46D5-A986-2DC2D4DB5154}" type="datetimeFigureOut">
              <a:rPr lang="en-GB" smtClean="0"/>
              <a:pPr/>
              <a:t>06/07/2026</a:t>
            </a:fld>
            <a:endParaRPr lang="en-GB" dirty="0"/>
          </a:p>
        </p:txBody>
      </p:sp>
      <p:sp>
        <p:nvSpPr>
          <p:cNvPr id="12" name="Slide Number Placeholder 5">
            <a:extLst>
              <a:ext uri="{FF2B5EF4-FFF2-40B4-BE49-F238E27FC236}">
                <a16:creationId xmlns:a16="http://schemas.microsoft.com/office/drawing/2014/main" id="{66893C92-8DFC-4CD8-AC11-9FB025C26639}"/>
              </a:ext>
            </a:extLst>
          </p:cNvPr>
          <p:cNvSpPr>
            <a:spLocks noGrp="1"/>
          </p:cNvSpPr>
          <p:nvPr>
            <p:ph type="sldNum" sz="quarter" idx="12"/>
          </p:nvPr>
        </p:nvSpPr>
        <p:spPr>
          <a:xfrm>
            <a:off x="8610600" y="6356352"/>
            <a:ext cx="2743200" cy="365125"/>
          </a:xfrm>
        </p:spPr>
        <p:txBody>
          <a:bodyPr/>
          <a:lstStyle>
            <a:lvl1pPr>
              <a:defRPr>
                <a:solidFill>
                  <a:schemeClr val="tx1">
                    <a:lumMod val="50000"/>
                    <a:lumOff val="50000"/>
                  </a:schemeClr>
                </a:solidFill>
              </a:defRPr>
            </a:lvl1pPr>
          </a:lstStyle>
          <a:p>
            <a:fld id="{9D1D7606-1B3E-45B1-A1B9-8A233574966E}" type="slidenum">
              <a:rPr lang="en-GB" smtClean="0"/>
              <a:pPr/>
              <a:t>‹#›</a:t>
            </a:fld>
            <a:endParaRPr lang="en-GB" dirty="0"/>
          </a:p>
        </p:txBody>
      </p:sp>
      <p:sp>
        <p:nvSpPr>
          <p:cNvPr id="13" name="Slide Number Placeholder 5">
            <a:extLst>
              <a:ext uri="{FF2B5EF4-FFF2-40B4-BE49-F238E27FC236}">
                <a16:creationId xmlns:a16="http://schemas.microsoft.com/office/drawing/2014/main" id="{76172624-7B3E-4250-BD6B-0212CA1F3519}"/>
              </a:ext>
            </a:extLst>
          </p:cNvPr>
          <p:cNvSpPr txBox="1">
            <a:spLocks/>
          </p:cNvSpPr>
          <p:nvPr/>
        </p:nvSpPr>
        <p:spPr>
          <a:xfrm>
            <a:off x="838199" y="6356351"/>
            <a:ext cx="3661756"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000" b="1" dirty="0"/>
              <a:t>#careersnotcourses</a:t>
            </a:r>
          </a:p>
        </p:txBody>
      </p:sp>
      <p:sp>
        <p:nvSpPr>
          <p:cNvPr id="3" name="Picture Placeholder 2">
            <a:extLst>
              <a:ext uri="{FF2B5EF4-FFF2-40B4-BE49-F238E27FC236}">
                <a16:creationId xmlns:a16="http://schemas.microsoft.com/office/drawing/2014/main" id="{F84F73A5-1702-4566-80A0-50EAF76C761D}"/>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GB"/>
          </a:p>
        </p:txBody>
      </p:sp>
      <p:sp>
        <p:nvSpPr>
          <p:cNvPr id="4" name="Text Placeholder 3">
            <a:extLst>
              <a:ext uri="{FF2B5EF4-FFF2-40B4-BE49-F238E27FC236}">
                <a16:creationId xmlns:a16="http://schemas.microsoft.com/office/drawing/2014/main" id="{17F065BA-BF94-4688-B25E-8307CB2D93BF}"/>
              </a:ext>
            </a:extLst>
          </p:cNvPr>
          <p:cNvSpPr>
            <a:spLocks noGrp="1"/>
          </p:cNvSpPr>
          <p:nvPr>
            <p:ph type="body" sz="half" idx="2"/>
          </p:nvPr>
        </p:nvSpPr>
        <p:spPr>
          <a:xfrm>
            <a:off x="839788" y="2750839"/>
            <a:ext cx="3932237" cy="3118149"/>
          </a:xfrm>
        </p:spPr>
        <p:txBody>
          <a:bodyPr/>
          <a:lstStyle>
            <a:lvl1pPr marL="0" indent="0">
              <a:buNone/>
              <a:defRPr sz="12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14" name="Title 1">
            <a:extLst>
              <a:ext uri="{FF2B5EF4-FFF2-40B4-BE49-F238E27FC236}">
                <a16:creationId xmlns:a16="http://schemas.microsoft.com/office/drawing/2014/main" id="{A5C7E351-883E-49B6-AEF5-3CC0C33EA4E8}"/>
              </a:ext>
            </a:extLst>
          </p:cNvPr>
          <p:cNvSpPr>
            <a:spLocks noGrp="1"/>
          </p:cNvSpPr>
          <p:nvPr>
            <p:ph type="title"/>
          </p:nvPr>
        </p:nvSpPr>
        <p:spPr>
          <a:xfrm>
            <a:off x="838200" y="1446415"/>
            <a:ext cx="3932237" cy="1304423"/>
          </a:xfrm>
        </p:spPr>
        <p:txBody>
          <a:bodyPr/>
          <a:lstStyle>
            <a:lvl1pPr>
              <a:defRPr b="1">
                <a:solidFill>
                  <a:schemeClr val="bg1"/>
                </a:solidFill>
              </a:defRPr>
            </a:lvl1pPr>
          </a:lstStyle>
          <a:p>
            <a:r>
              <a:rPr lang="en-US"/>
              <a:t>Click to edit Master title style</a:t>
            </a:r>
            <a:endParaRPr lang="en-GB" dirty="0"/>
          </a:p>
        </p:txBody>
      </p:sp>
      <p:pic>
        <p:nvPicPr>
          <p:cNvPr id="10" name="Picture 8">
            <a:extLst>
              <a:ext uri="{FF2B5EF4-FFF2-40B4-BE49-F238E27FC236}">
                <a16:creationId xmlns:a16="http://schemas.microsoft.com/office/drawing/2014/main" id="{54F85CD3-7CBF-4DCF-B8C5-6E0879A95807}"/>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836612" y="382751"/>
            <a:ext cx="3886200" cy="709109"/>
          </a:xfrm>
          <a:prstGeom prst="rect">
            <a:avLst/>
          </a:prstGeom>
        </p:spPr>
      </p:pic>
      <p:sp>
        <p:nvSpPr>
          <p:cNvPr id="15" name="Rectangle 14">
            <a:extLst>
              <a:ext uri="{FF2B5EF4-FFF2-40B4-BE49-F238E27FC236}">
                <a16:creationId xmlns:a16="http://schemas.microsoft.com/office/drawing/2014/main" id="{710D86B0-54CE-487D-8814-93CA23E29A27}"/>
              </a:ext>
            </a:extLst>
          </p:cNvPr>
          <p:cNvSpPr/>
          <p:nvPr userDrawn="1"/>
        </p:nvSpPr>
        <p:spPr>
          <a:xfrm>
            <a:off x="1" y="0"/>
            <a:ext cx="5043055" cy="6858000"/>
          </a:xfrm>
          <a:prstGeom prst="rect">
            <a:avLst/>
          </a:prstGeom>
          <a:gradFill>
            <a:gsLst>
              <a:gs pos="90000">
                <a:srgbClr val="F42941"/>
              </a:gs>
              <a:gs pos="100000">
                <a:schemeClr val="accent1"/>
              </a:gs>
              <a:gs pos="0">
                <a:srgbClr val="EA592D"/>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16" name="Slide Number Placeholder 5">
            <a:extLst>
              <a:ext uri="{FF2B5EF4-FFF2-40B4-BE49-F238E27FC236}">
                <a16:creationId xmlns:a16="http://schemas.microsoft.com/office/drawing/2014/main" id="{802BEE40-9DBA-44DF-BD8A-2AC813971D1E}"/>
              </a:ext>
            </a:extLst>
          </p:cNvPr>
          <p:cNvSpPr txBox="1">
            <a:spLocks/>
          </p:cNvSpPr>
          <p:nvPr userDrawn="1"/>
        </p:nvSpPr>
        <p:spPr>
          <a:xfrm>
            <a:off x="838199" y="6356351"/>
            <a:ext cx="3661756"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000" b="1" dirty="0"/>
              <a:t>#careersnotcourses</a:t>
            </a:r>
          </a:p>
        </p:txBody>
      </p:sp>
      <p:pic>
        <p:nvPicPr>
          <p:cNvPr id="17" name="Picture 16">
            <a:extLst>
              <a:ext uri="{FF2B5EF4-FFF2-40B4-BE49-F238E27FC236}">
                <a16:creationId xmlns:a16="http://schemas.microsoft.com/office/drawing/2014/main" id="{A6628852-61FE-475D-A57D-D581EE6F696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96441" y="267838"/>
            <a:ext cx="1945272" cy="818843"/>
          </a:xfrm>
          <a:prstGeom prst="rect">
            <a:avLst/>
          </a:prstGeom>
        </p:spPr>
      </p:pic>
    </p:spTree>
    <p:extLst>
      <p:ext uri="{BB962C8B-B14F-4D97-AF65-F5344CB8AC3E}">
        <p14:creationId xmlns:p14="http://schemas.microsoft.com/office/powerpoint/2010/main" val="18924006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Final">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1516D99-75EC-433E-AB36-57F2C169D9FA}"/>
              </a:ext>
            </a:extLst>
          </p:cNvPr>
          <p:cNvSpPr/>
          <p:nvPr/>
        </p:nvSpPr>
        <p:spPr>
          <a:xfrm>
            <a:off x="0" y="0"/>
            <a:ext cx="12192000" cy="2876204"/>
          </a:xfrm>
          <a:prstGeom prst="rect">
            <a:avLst/>
          </a:prstGeom>
          <a:gradFill>
            <a:gsLst>
              <a:gs pos="90000">
                <a:srgbClr val="F42941"/>
              </a:gs>
              <a:gs pos="100000">
                <a:schemeClr val="accent1"/>
              </a:gs>
              <a:gs pos="0">
                <a:srgbClr val="EA592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13" name="Title 1">
            <a:extLst>
              <a:ext uri="{FF2B5EF4-FFF2-40B4-BE49-F238E27FC236}">
                <a16:creationId xmlns:a16="http://schemas.microsoft.com/office/drawing/2014/main" id="{21E2C152-5FBE-48EE-B0E6-1CE578AFD4D1}"/>
              </a:ext>
            </a:extLst>
          </p:cNvPr>
          <p:cNvSpPr>
            <a:spLocks noGrp="1"/>
          </p:cNvSpPr>
          <p:nvPr>
            <p:ph type="title"/>
          </p:nvPr>
        </p:nvSpPr>
        <p:spPr>
          <a:xfrm>
            <a:off x="838200" y="2078990"/>
            <a:ext cx="7315200" cy="624089"/>
          </a:xfrm>
        </p:spPr>
        <p:txBody>
          <a:bodyPr/>
          <a:lstStyle>
            <a:lvl1pPr>
              <a:defRPr b="1">
                <a:solidFill>
                  <a:schemeClr val="bg1"/>
                </a:solidFill>
              </a:defRPr>
            </a:lvl1pPr>
          </a:lstStyle>
          <a:p>
            <a:r>
              <a:rPr lang="en-US"/>
              <a:t>Click to edit Master title style</a:t>
            </a:r>
            <a:endParaRPr lang="en-GB" dirty="0"/>
          </a:p>
        </p:txBody>
      </p:sp>
      <p:sp>
        <p:nvSpPr>
          <p:cNvPr id="15" name="Rectangle 14">
            <a:extLst>
              <a:ext uri="{FF2B5EF4-FFF2-40B4-BE49-F238E27FC236}">
                <a16:creationId xmlns:a16="http://schemas.microsoft.com/office/drawing/2014/main" id="{947BA113-5637-4D95-AFA3-4DA71C21E4E7}"/>
              </a:ext>
            </a:extLst>
          </p:cNvPr>
          <p:cNvSpPr/>
          <p:nvPr/>
        </p:nvSpPr>
        <p:spPr>
          <a:xfrm>
            <a:off x="0" y="6176963"/>
            <a:ext cx="12192000" cy="681037"/>
          </a:xfrm>
          <a:prstGeom prst="rect">
            <a:avLst/>
          </a:prstGeom>
          <a:gradFill>
            <a:gsLst>
              <a:gs pos="90000">
                <a:srgbClr val="F42941"/>
              </a:gs>
              <a:gs pos="100000">
                <a:schemeClr val="accent1"/>
              </a:gs>
              <a:gs pos="0">
                <a:srgbClr val="EA592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pic>
        <p:nvPicPr>
          <p:cNvPr id="19" name="Picture 18" descr="A close up of a logo&#10;&#10;Description automatically generated">
            <a:extLst>
              <a:ext uri="{FF2B5EF4-FFF2-40B4-BE49-F238E27FC236}">
                <a16:creationId xmlns:a16="http://schemas.microsoft.com/office/drawing/2014/main" id="{3EF58FB6-E7B2-4E32-9CE3-E432C6D8D08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31275" y="6309332"/>
            <a:ext cx="396000" cy="396000"/>
          </a:xfrm>
          <a:prstGeom prst="rect">
            <a:avLst/>
          </a:prstGeom>
        </p:spPr>
      </p:pic>
      <p:sp>
        <p:nvSpPr>
          <p:cNvPr id="20" name="Rectangle 19">
            <a:extLst>
              <a:ext uri="{FF2B5EF4-FFF2-40B4-BE49-F238E27FC236}">
                <a16:creationId xmlns:a16="http://schemas.microsoft.com/office/drawing/2014/main" id="{0D0ABB25-3C52-49C1-ACC1-5D708F9329BE}"/>
              </a:ext>
            </a:extLst>
          </p:cNvPr>
          <p:cNvSpPr/>
          <p:nvPr/>
        </p:nvSpPr>
        <p:spPr>
          <a:xfrm>
            <a:off x="1352205" y="6309332"/>
            <a:ext cx="2591415" cy="400110"/>
          </a:xfrm>
          <a:prstGeom prst="rect">
            <a:avLst/>
          </a:prstGeom>
        </p:spPr>
        <p:txBody>
          <a:bodyPr wrap="none">
            <a:spAutoFit/>
          </a:bodyPr>
          <a:lstStyle/>
          <a:p>
            <a:r>
              <a:rPr lang="en-US" sz="2000" b="1" dirty="0">
                <a:solidFill>
                  <a:schemeClr val="bg1"/>
                </a:solidFill>
              </a:rPr>
              <a:t>newbury-college.ac.uk</a:t>
            </a:r>
            <a:endParaRPr lang="en-GB" sz="2000" b="1" dirty="0">
              <a:solidFill>
                <a:schemeClr val="bg1"/>
              </a:solidFill>
            </a:endParaRPr>
          </a:p>
        </p:txBody>
      </p:sp>
      <p:sp>
        <p:nvSpPr>
          <p:cNvPr id="25" name="Content Placeholder 2">
            <a:extLst>
              <a:ext uri="{FF2B5EF4-FFF2-40B4-BE49-F238E27FC236}">
                <a16:creationId xmlns:a16="http://schemas.microsoft.com/office/drawing/2014/main" id="{58D9C39F-1C05-4260-8FAE-0180D9B42E77}"/>
              </a:ext>
            </a:extLst>
          </p:cNvPr>
          <p:cNvSpPr>
            <a:spLocks noGrp="1"/>
          </p:cNvSpPr>
          <p:nvPr>
            <p:ph idx="1"/>
          </p:nvPr>
        </p:nvSpPr>
        <p:spPr>
          <a:xfrm>
            <a:off x="838200" y="3007068"/>
            <a:ext cx="10515600" cy="2338017"/>
          </a:xfrm>
        </p:spPr>
        <p:txBody>
          <a:bodyPr/>
          <a:lstStyle>
            <a:lvl1pPr marL="171450" indent="-171450">
              <a:buClr>
                <a:schemeClr val="accent1"/>
              </a:buClr>
              <a:buFont typeface="Wingdings" panose="05000000000000000000" pitchFamily="2" charset="2"/>
              <a:buChar char="§"/>
              <a:defRPr/>
            </a:lvl1pPr>
            <a:lvl2pPr marL="514350" indent="-171450">
              <a:buClr>
                <a:schemeClr val="accent1"/>
              </a:buClr>
              <a:buFont typeface="Wingdings" panose="05000000000000000000" pitchFamily="2" charset="2"/>
              <a:buChar char="§"/>
              <a:defRPr/>
            </a:lvl2pPr>
            <a:lvl3pPr marL="857250" indent="-171450">
              <a:buClr>
                <a:schemeClr val="accent1"/>
              </a:buClr>
              <a:buFont typeface="Wingdings" panose="05000000000000000000" pitchFamily="2" charset="2"/>
              <a:buChar char="§"/>
              <a:defRPr/>
            </a:lvl3pPr>
            <a:lvl4pPr marL="1200150" indent="-171450">
              <a:buClr>
                <a:schemeClr val="accent1"/>
              </a:buClr>
              <a:buFont typeface="Wingdings" panose="05000000000000000000" pitchFamily="2" charset="2"/>
              <a:buChar char="§"/>
              <a:defRPr/>
            </a:lvl4pPr>
            <a:lvl5pPr marL="1543050" indent="-171450">
              <a:buClr>
                <a:schemeClr val="accent1"/>
              </a:buClr>
              <a:buFont typeface="Wingdings" panose="05000000000000000000"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6" name="Picture 25">
            <a:extLst>
              <a:ext uri="{FF2B5EF4-FFF2-40B4-BE49-F238E27FC236}">
                <a16:creationId xmlns:a16="http://schemas.microsoft.com/office/drawing/2014/main" id="{CE92B5AF-A77C-4873-A99A-B82E295DD6B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23631" y="5583390"/>
            <a:ext cx="1803949" cy="403187"/>
          </a:xfrm>
          <a:prstGeom prst="rect">
            <a:avLst/>
          </a:prstGeom>
        </p:spPr>
      </p:pic>
      <p:pic>
        <p:nvPicPr>
          <p:cNvPr id="27" name="Picture 26">
            <a:extLst>
              <a:ext uri="{FF2B5EF4-FFF2-40B4-BE49-F238E27FC236}">
                <a16:creationId xmlns:a16="http://schemas.microsoft.com/office/drawing/2014/main" id="{E177D499-67B4-4070-AB50-BAAA6C7ABBE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741161" y="5535200"/>
            <a:ext cx="1045838" cy="509158"/>
          </a:xfrm>
          <a:prstGeom prst="rect">
            <a:avLst/>
          </a:prstGeom>
        </p:spPr>
      </p:pic>
      <p:pic>
        <p:nvPicPr>
          <p:cNvPr id="28" name="Picture 27">
            <a:extLst>
              <a:ext uri="{FF2B5EF4-FFF2-40B4-BE49-F238E27FC236}">
                <a16:creationId xmlns:a16="http://schemas.microsoft.com/office/drawing/2014/main" id="{810E27EF-7923-4E8B-A4FB-6F913A9323F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894989" y="5454154"/>
            <a:ext cx="1317567" cy="590204"/>
          </a:xfrm>
          <a:prstGeom prst="rect">
            <a:avLst/>
          </a:prstGeom>
        </p:spPr>
      </p:pic>
      <p:pic>
        <p:nvPicPr>
          <p:cNvPr id="29" name="Picture 28">
            <a:extLst>
              <a:ext uri="{FF2B5EF4-FFF2-40B4-BE49-F238E27FC236}">
                <a16:creationId xmlns:a16="http://schemas.microsoft.com/office/drawing/2014/main" id="{818FF66D-A792-4F9A-A29E-CB731EBFC64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433682" y="5481257"/>
            <a:ext cx="1621539" cy="542545"/>
          </a:xfrm>
          <a:prstGeom prst="rect">
            <a:avLst/>
          </a:prstGeom>
        </p:spPr>
      </p:pic>
      <p:pic>
        <p:nvPicPr>
          <p:cNvPr id="30" name="Picture 29">
            <a:extLst>
              <a:ext uri="{FF2B5EF4-FFF2-40B4-BE49-F238E27FC236}">
                <a16:creationId xmlns:a16="http://schemas.microsoft.com/office/drawing/2014/main" id="{48F81E34-F2AD-47D0-A833-68E4DA8B5963}"/>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774263" y="5450161"/>
            <a:ext cx="602702" cy="602702"/>
          </a:xfrm>
          <a:prstGeom prst="rect">
            <a:avLst/>
          </a:prstGeom>
        </p:spPr>
      </p:pic>
      <p:pic>
        <p:nvPicPr>
          <p:cNvPr id="32" name="Picture 31">
            <a:extLst>
              <a:ext uri="{FF2B5EF4-FFF2-40B4-BE49-F238E27FC236}">
                <a16:creationId xmlns:a16="http://schemas.microsoft.com/office/drawing/2014/main" id="{0E3433DC-0337-4DE5-B7BD-FA4BE6ACCE6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05361" y="5508694"/>
            <a:ext cx="1737444" cy="590232"/>
          </a:xfrm>
          <a:prstGeom prst="rect">
            <a:avLst/>
          </a:prstGeom>
        </p:spPr>
      </p:pic>
      <p:pic>
        <p:nvPicPr>
          <p:cNvPr id="34" name="Picture 33" descr="A close up of a logo&#10;&#10;Description automatically generated">
            <a:extLst>
              <a:ext uri="{FF2B5EF4-FFF2-40B4-BE49-F238E27FC236}">
                <a16:creationId xmlns:a16="http://schemas.microsoft.com/office/drawing/2014/main" id="{B60485F8-864F-494B-811A-D5138AF1343E}"/>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9504555" y="6309332"/>
            <a:ext cx="396000" cy="396000"/>
          </a:xfrm>
          <a:prstGeom prst="rect">
            <a:avLst/>
          </a:prstGeom>
        </p:spPr>
      </p:pic>
      <p:pic>
        <p:nvPicPr>
          <p:cNvPr id="35" name="Picture 34" descr="A close up of a logo&#10;&#10;Description automatically generated">
            <a:extLst>
              <a:ext uri="{FF2B5EF4-FFF2-40B4-BE49-F238E27FC236}">
                <a16:creationId xmlns:a16="http://schemas.microsoft.com/office/drawing/2014/main" id="{64EC1E2D-6229-4E36-8CEB-B5DF63EEFCA9}"/>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10941142" y="6309332"/>
            <a:ext cx="396000" cy="396000"/>
          </a:xfrm>
          <a:prstGeom prst="rect">
            <a:avLst/>
          </a:prstGeom>
        </p:spPr>
      </p:pic>
      <p:pic>
        <p:nvPicPr>
          <p:cNvPr id="36" name="Picture 35" descr="A close up of a logo&#10;&#10;Description automatically generated">
            <a:extLst>
              <a:ext uri="{FF2B5EF4-FFF2-40B4-BE49-F238E27FC236}">
                <a16:creationId xmlns:a16="http://schemas.microsoft.com/office/drawing/2014/main" id="{E566325D-A840-4D22-84D2-CBC023D5E960}"/>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10462279" y="6309332"/>
            <a:ext cx="396000" cy="396000"/>
          </a:xfrm>
          <a:prstGeom prst="rect">
            <a:avLst/>
          </a:prstGeom>
        </p:spPr>
      </p:pic>
      <p:pic>
        <p:nvPicPr>
          <p:cNvPr id="37" name="Picture 36" descr="A close up of a logo&#10;&#10;Description automatically generated">
            <a:extLst>
              <a:ext uri="{FF2B5EF4-FFF2-40B4-BE49-F238E27FC236}">
                <a16:creationId xmlns:a16="http://schemas.microsoft.com/office/drawing/2014/main" id="{8ABD84AA-74FB-4F87-A390-C7077ACC14C3}"/>
              </a:ext>
            </a:extLst>
          </p:cNvPr>
          <p:cNvPicPr>
            <a:picLocks noChangeAspect="1"/>
          </p:cNvPicPr>
          <p:nvPr/>
        </p:nvPicPr>
        <p:blipFill>
          <a:blip r:embed="rId12">
            <a:extLst>
              <a:ext uri="{28A0092B-C50C-407E-A947-70E740481C1C}">
                <a14:useLocalDpi xmlns:a14="http://schemas.microsoft.com/office/drawing/2010/main"/>
              </a:ext>
            </a:extLst>
          </a:blip>
          <a:stretch>
            <a:fillRect/>
          </a:stretch>
        </p:blipFill>
        <p:spPr>
          <a:xfrm>
            <a:off x="9983417" y="6309332"/>
            <a:ext cx="396000" cy="396000"/>
          </a:xfrm>
          <a:prstGeom prst="rect">
            <a:avLst/>
          </a:prstGeom>
        </p:spPr>
      </p:pic>
      <p:pic>
        <p:nvPicPr>
          <p:cNvPr id="21" name="Picture 8">
            <a:extLst>
              <a:ext uri="{FF2B5EF4-FFF2-40B4-BE49-F238E27FC236}">
                <a16:creationId xmlns:a16="http://schemas.microsoft.com/office/drawing/2014/main" id="{5ECF6500-F57A-4FDF-86F6-2D5669E61098}"/>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3"/>
              </a:ext>
            </a:extLst>
          </a:blip>
          <a:srcRect/>
          <a:stretch/>
        </p:blipFill>
        <p:spPr>
          <a:xfrm>
            <a:off x="7467600" y="312581"/>
            <a:ext cx="3886200" cy="709109"/>
          </a:xfrm>
          <a:prstGeom prst="rect">
            <a:avLst/>
          </a:prstGeom>
        </p:spPr>
      </p:pic>
      <p:sp>
        <p:nvSpPr>
          <p:cNvPr id="22" name="Rectangle 21">
            <a:extLst>
              <a:ext uri="{FF2B5EF4-FFF2-40B4-BE49-F238E27FC236}">
                <a16:creationId xmlns:a16="http://schemas.microsoft.com/office/drawing/2014/main" id="{0AEC519C-F9B9-47B3-8E7D-6790C8FF63A4}"/>
              </a:ext>
            </a:extLst>
          </p:cNvPr>
          <p:cNvSpPr/>
          <p:nvPr userDrawn="1"/>
        </p:nvSpPr>
        <p:spPr>
          <a:xfrm>
            <a:off x="0" y="0"/>
            <a:ext cx="12192000" cy="2876204"/>
          </a:xfrm>
          <a:prstGeom prst="rect">
            <a:avLst/>
          </a:prstGeom>
          <a:gradFill>
            <a:gsLst>
              <a:gs pos="90000">
                <a:srgbClr val="F42941"/>
              </a:gs>
              <a:gs pos="100000">
                <a:schemeClr val="accent1"/>
              </a:gs>
              <a:gs pos="0">
                <a:srgbClr val="EA592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23" name="Rectangle 22">
            <a:extLst>
              <a:ext uri="{FF2B5EF4-FFF2-40B4-BE49-F238E27FC236}">
                <a16:creationId xmlns:a16="http://schemas.microsoft.com/office/drawing/2014/main" id="{6FFF0C84-ADA0-4A57-8D46-82F7BF71193B}"/>
              </a:ext>
            </a:extLst>
          </p:cNvPr>
          <p:cNvSpPr/>
          <p:nvPr userDrawn="1"/>
        </p:nvSpPr>
        <p:spPr>
          <a:xfrm>
            <a:off x="0" y="6176963"/>
            <a:ext cx="12192000" cy="681037"/>
          </a:xfrm>
          <a:prstGeom prst="rect">
            <a:avLst/>
          </a:prstGeom>
          <a:gradFill>
            <a:gsLst>
              <a:gs pos="90000">
                <a:srgbClr val="F42941"/>
              </a:gs>
              <a:gs pos="100000">
                <a:schemeClr val="accent1"/>
              </a:gs>
              <a:gs pos="0">
                <a:srgbClr val="EA592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pic>
        <p:nvPicPr>
          <p:cNvPr id="24" name="Picture 23" descr="A close up of a logo&#10;&#10;Description automatically generated">
            <a:extLst>
              <a:ext uri="{FF2B5EF4-FFF2-40B4-BE49-F238E27FC236}">
                <a16:creationId xmlns:a16="http://schemas.microsoft.com/office/drawing/2014/main" id="{B92CDA01-1CBC-4E11-A5FC-57956327840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31275" y="6309332"/>
            <a:ext cx="396000" cy="396000"/>
          </a:xfrm>
          <a:prstGeom prst="rect">
            <a:avLst/>
          </a:prstGeom>
        </p:spPr>
      </p:pic>
      <p:sp>
        <p:nvSpPr>
          <p:cNvPr id="31" name="Rectangle 30">
            <a:extLst>
              <a:ext uri="{FF2B5EF4-FFF2-40B4-BE49-F238E27FC236}">
                <a16:creationId xmlns:a16="http://schemas.microsoft.com/office/drawing/2014/main" id="{3153CDC4-7189-4D2D-93CD-C09145D16FD2}"/>
              </a:ext>
            </a:extLst>
          </p:cNvPr>
          <p:cNvSpPr/>
          <p:nvPr userDrawn="1"/>
        </p:nvSpPr>
        <p:spPr>
          <a:xfrm>
            <a:off x="1352205" y="6309332"/>
            <a:ext cx="3220690" cy="400110"/>
          </a:xfrm>
          <a:prstGeom prst="rect">
            <a:avLst/>
          </a:prstGeom>
        </p:spPr>
        <p:txBody>
          <a:bodyPr wrap="none">
            <a:spAutoFit/>
          </a:bodyPr>
          <a:lstStyle/>
          <a:p>
            <a:r>
              <a:rPr lang="en-US" sz="2000" b="1" dirty="0">
                <a:solidFill>
                  <a:schemeClr val="bg1"/>
                </a:solidFill>
              </a:rPr>
              <a:t>www.newbury-college.ac.uk</a:t>
            </a:r>
            <a:endParaRPr lang="en-GB" sz="2000" b="1" dirty="0">
              <a:solidFill>
                <a:schemeClr val="bg1"/>
              </a:solidFill>
            </a:endParaRPr>
          </a:p>
        </p:txBody>
      </p:sp>
      <p:pic>
        <p:nvPicPr>
          <p:cNvPr id="33" name="Picture 32">
            <a:extLst>
              <a:ext uri="{FF2B5EF4-FFF2-40B4-BE49-F238E27FC236}">
                <a16:creationId xmlns:a16="http://schemas.microsoft.com/office/drawing/2014/main" id="{7E61F26C-1B60-410B-BDEE-B7DF08D75C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323631" y="5583390"/>
            <a:ext cx="1803949" cy="403187"/>
          </a:xfrm>
          <a:prstGeom prst="rect">
            <a:avLst/>
          </a:prstGeom>
        </p:spPr>
      </p:pic>
      <p:pic>
        <p:nvPicPr>
          <p:cNvPr id="38" name="Picture 37">
            <a:extLst>
              <a:ext uri="{FF2B5EF4-FFF2-40B4-BE49-F238E27FC236}">
                <a16:creationId xmlns:a16="http://schemas.microsoft.com/office/drawing/2014/main" id="{1846C965-5E3D-4428-9285-0870E9C5974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41161" y="5535200"/>
            <a:ext cx="1045838" cy="509158"/>
          </a:xfrm>
          <a:prstGeom prst="rect">
            <a:avLst/>
          </a:prstGeom>
        </p:spPr>
      </p:pic>
      <p:pic>
        <p:nvPicPr>
          <p:cNvPr id="39" name="Picture 38">
            <a:extLst>
              <a:ext uri="{FF2B5EF4-FFF2-40B4-BE49-F238E27FC236}">
                <a16:creationId xmlns:a16="http://schemas.microsoft.com/office/drawing/2014/main" id="{CC7FF2AD-E15C-4CDF-8D9A-C5A0BA327BB2}"/>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894989" y="5454154"/>
            <a:ext cx="1317567" cy="590204"/>
          </a:xfrm>
          <a:prstGeom prst="rect">
            <a:avLst/>
          </a:prstGeom>
        </p:spPr>
      </p:pic>
      <p:pic>
        <p:nvPicPr>
          <p:cNvPr id="40" name="Picture 39">
            <a:extLst>
              <a:ext uri="{FF2B5EF4-FFF2-40B4-BE49-F238E27FC236}">
                <a16:creationId xmlns:a16="http://schemas.microsoft.com/office/drawing/2014/main" id="{A58D542A-4C67-4FF2-A5C5-CE7CE1EEC2E3}"/>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433682" y="5481257"/>
            <a:ext cx="1621539" cy="542545"/>
          </a:xfrm>
          <a:prstGeom prst="rect">
            <a:avLst/>
          </a:prstGeom>
        </p:spPr>
      </p:pic>
      <p:pic>
        <p:nvPicPr>
          <p:cNvPr id="41" name="Picture 40">
            <a:extLst>
              <a:ext uri="{FF2B5EF4-FFF2-40B4-BE49-F238E27FC236}">
                <a16:creationId xmlns:a16="http://schemas.microsoft.com/office/drawing/2014/main" id="{9D60FE60-C30B-4E8D-BD33-1703EF56BD15}"/>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74263" y="5450161"/>
            <a:ext cx="602702" cy="602702"/>
          </a:xfrm>
          <a:prstGeom prst="rect">
            <a:avLst/>
          </a:prstGeom>
        </p:spPr>
      </p:pic>
      <p:pic>
        <p:nvPicPr>
          <p:cNvPr id="42" name="Picture 41">
            <a:extLst>
              <a:ext uri="{FF2B5EF4-FFF2-40B4-BE49-F238E27FC236}">
                <a16:creationId xmlns:a16="http://schemas.microsoft.com/office/drawing/2014/main" id="{10B627DF-9F8E-4825-9AF0-0541AA18547E}"/>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05361" y="5508694"/>
            <a:ext cx="1737444" cy="590232"/>
          </a:xfrm>
          <a:prstGeom prst="rect">
            <a:avLst/>
          </a:prstGeom>
        </p:spPr>
      </p:pic>
      <p:pic>
        <p:nvPicPr>
          <p:cNvPr id="43" name="Picture 42">
            <a:extLst>
              <a:ext uri="{FF2B5EF4-FFF2-40B4-BE49-F238E27FC236}">
                <a16:creationId xmlns:a16="http://schemas.microsoft.com/office/drawing/2014/main" id="{452FC558-D83F-4C13-8F94-B697C95E9F78}"/>
              </a:ext>
            </a:extLst>
          </p:cNvPr>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9408528" y="267838"/>
            <a:ext cx="1945272" cy="818843"/>
          </a:xfrm>
          <a:prstGeom prst="rect">
            <a:avLst/>
          </a:prstGeom>
        </p:spPr>
      </p:pic>
      <p:pic>
        <p:nvPicPr>
          <p:cNvPr id="44" name="Picture 43" descr="A close up of a logo&#10;&#10;Description automatically generated">
            <a:extLst>
              <a:ext uri="{FF2B5EF4-FFF2-40B4-BE49-F238E27FC236}">
                <a16:creationId xmlns:a16="http://schemas.microsoft.com/office/drawing/2014/main" id="{30A475E1-7338-45AD-9332-B1DB085C15B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9504555" y="6309332"/>
            <a:ext cx="396000" cy="396000"/>
          </a:xfrm>
          <a:prstGeom prst="rect">
            <a:avLst/>
          </a:prstGeom>
        </p:spPr>
      </p:pic>
      <p:pic>
        <p:nvPicPr>
          <p:cNvPr id="45" name="Picture 44" descr="A close up of a logo&#10;&#10;Description automatically generated">
            <a:extLst>
              <a:ext uri="{FF2B5EF4-FFF2-40B4-BE49-F238E27FC236}">
                <a16:creationId xmlns:a16="http://schemas.microsoft.com/office/drawing/2014/main" id="{28904A78-FDB9-4889-A0E8-C255BEFFA021}"/>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0941142" y="6309332"/>
            <a:ext cx="396000" cy="396000"/>
          </a:xfrm>
          <a:prstGeom prst="rect">
            <a:avLst/>
          </a:prstGeom>
        </p:spPr>
      </p:pic>
      <p:pic>
        <p:nvPicPr>
          <p:cNvPr id="46" name="Picture 45" descr="A close up of a logo&#10;&#10;Description automatically generated">
            <a:extLst>
              <a:ext uri="{FF2B5EF4-FFF2-40B4-BE49-F238E27FC236}">
                <a16:creationId xmlns:a16="http://schemas.microsoft.com/office/drawing/2014/main" id="{7A197A42-335B-450C-96F6-28CE401C8592}"/>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462279" y="6309332"/>
            <a:ext cx="396000" cy="396000"/>
          </a:xfrm>
          <a:prstGeom prst="rect">
            <a:avLst/>
          </a:prstGeom>
        </p:spPr>
      </p:pic>
      <p:pic>
        <p:nvPicPr>
          <p:cNvPr id="47" name="Picture 46" descr="A close up of a logo&#10;&#10;Description automatically generated">
            <a:extLst>
              <a:ext uri="{FF2B5EF4-FFF2-40B4-BE49-F238E27FC236}">
                <a16:creationId xmlns:a16="http://schemas.microsoft.com/office/drawing/2014/main" id="{48F357C4-EFA3-4C51-8514-3D7C74BF7B62}"/>
              </a:ext>
            </a:extLst>
          </p:cNvPr>
          <p:cNvPicPr>
            <a:picLocks noChangeAspect="1"/>
          </p:cNvPicPr>
          <p:nvPr userDrawn="1"/>
        </p:nvPicPr>
        <p:blipFill>
          <a:blip r:embed="rId12">
            <a:extLst>
              <a:ext uri="{28A0092B-C50C-407E-A947-70E740481C1C}">
                <a14:useLocalDpi xmlns:a14="http://schemas.microsoft.com/office/drawing/2010/main"/>
              </a:ext>
            </a:extLst>
          </a:blip>
          <a:stretch>
            <a:fillRect/>
          </a:stretch>
        </p:blipFill>
        <p:spPr>
          <a:xfrm>
            <a:off x="9983417" y="6309332"/>
            <a:ext cx="396000" cy="396000"/>
          </a:xfrm>
          <a:prstGeom prst="rect">
            <a:avLst/>
          </a:prstGeom>
        </p:spPr>
      </p:pic>
    </p:spTree>
    <p:extLst>
      <p:ext uri="{BB962C8B-B14F-4D97-AF65-F5344CB8AC3E}">
        <p14:creationId xmlns:p14="http://schemas.microsoft.com/office/powerpoint/2010/main" val="1895292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C5D44-9EFF-4800-9238-A766CBD8893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C681B5D-EC2D-4ED0-8CBE-579F7A0C83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51AB86-54DC-4D7D-A730-D92B6ECA325E}"/>
              </a:ext>
            </a:extLst>
          </p:cNvPr>
          <p:cNvSpPr>
            <a:spLocks noGrp="1"/>
          </p:cNvSpPr>
          <p:nvPr>
            <p:ph type="dt" sz="half" idx="10"/>
          </p:nvPr>
        </p:nvSpPr>
        <p:spPr/>
        <p:txBody>
          <a:bodyPr/>
          <a:lstStyle/>
          <a:p>
            <a:fld id="{DDB55F8C-4D3E-4FE6-8C6C-04736FBA11C4}" type="datetimeFigureOut">
              <a:rPr lang="en-GB" smtClean="0"/>
              <a:t>06/07/2026</a:t>
            </a:fld>
            <a:endParaRPr lang="en-GB"/>
          </a:p>
        </p:txBody>
      </p:sp>
      <p:sp>
        <p:nvSpPr>
          <p:cNvPr id="5" name="Footer Placeholder 4">
            <a:extLst>
              <a:ext uri="{FF2B5EF4-FFF2-40B4-BE49-F238E27FC236}">
                <a16:creationId xmlns:a16="http://schemas.microsoft.com/office/drawing/2014/main" id="{5241AB0F-1CA4-4503-BB0D-B48052A1CE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CE1318-74F4-410B-B2B0-32F6249B6498}"/>
              </a:ext>
            </a:extLst>
          </p:cNvPr>
          <p:cNvSpPr>
            <a:spLocks noGrp="1"/>
          </p:cNvSpPr>
          <p:nvPr>
            <p:ph type="sldNum" sz="quarter" idx="12"/>
          </p:nvPr>
        </p:nvSpPr>
        <p:spPr/>
        <p:txBody>
          <a:bodyPr/>
          <a:lstStyle/>
          <a:p>
            <a:fld id="{E1F239FD-346A-4D50-8C22-90E76933F268}" type="slidenum">
              <a:rPr lang="en-GB" smtClean="0"/>
              <a:t>‹#›</a:t>
            </a:fld>
            <a:endParaRPr lang="en-GB"/>
          </a:p>
        </p:txBody>
      </p:sp>
    </p:spTree>
    <p:extLst>
      <p:ext uri="{BB962C8B-B14F-4D97-AF65-F5344CB8AC3E}">
        <p14:creationId xmlns:p14="http://schemas.microsoft.com/office/powerpoint/2010/main" val="9358365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78B37-FBA7-4567-AB83-E84CC653F3D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96A9040-9F5A-48B0-8D50-00D442126CFF}"/>
              </a:ext>
            </a:extLst>
          </p:cNvPr>
          <p:cNvSpPr>
            <a:spLocks noGrp="1"/>
          </p:cNvSpPr>
          <p:nvPr>
            <p:ph type="dt" sz="half" idx="10"/>
          </p:nvPr>
        </p:nvSpPr>
        <p:spPr/>
        <p:txBody>
          <a:bodyPr/>
          <a:lstStyle/>
          <a:p>
            <a:fld id="{1F381268-F52A-46D5-A986-2DC2D4DB5154}" type="datetimeFigureOut">
              <a:rPr lang="en-GB" smtClean="0"/>
              <a:t>06/07/2026</a:t>
            </a:fld>
            <a:endParaRPr lang="en-GB"/>
          </a:p>
        </p:txBody>
      </p:sp>
      <p:sp>
        <p:nvSpPr>
          <p:cNvPr id="4" name="Footer Placeholder 3">
            <a:extLst>
              <a:ext uri="{FF2B5EF4-FFF2-40B4-BE49-F238E27FC236}">
                <a16:creationId xmlns:a16="http://schemas.microsoft.com/office/drawing/2014/main" id="{1922FACA-F07C-4AD6-B41E-56531BAE001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24A08C7-C0EF-45A9-8B86-DE61D1A7296D}"/>
              </a:ext>
            </a:extLst>
          </p:cNvPr>
          <p:cNvSpPr>
            <a:spLocks noGrp="1"/>
          </p:cNvSpPr>
          <p:nvPr>
            <p:ph type="sldNum" sz="quarter" idx="12"/>
          </p:nvPr>
        </p:nvSpPr>
        <p:spPr/>
        <p:txBody>
          <a:bodyPr/>
          <a:lstStyle/>
          <a:p>
            <a:fld id="{9D1D7606-1B3E-45B1-A1B9-8A233574966E}" type="slidenum">
              <a:rPr lang="en-GB" smtClean="0"/>
              <a:t>‹#›</a:t>
            </a:fld>
            <a:endParaRPr lang="en-GB"/>
          </a:p>
        </p:txBody>
      </p:sp>
    </p:spTree>
    <p:extLst>
      <p:ext uri="{BB962C8B-B14F-4D97-AF65-F5344CB8AC3E}">
        <p14:creationId xmlns:p14="http://schemas.microsoft.com/office/powerpoint/2010/main" val="8559709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A01F40-D217-4EF2-994E-CF55D3428E07}"/>
              </a:ext>
            </a:extLst>
          </p:cNvPr>
          <p:cNvSpPr>
            <a:spLocks noGrp="1"/>
          </p:cNvSpPr>
          <p:nvPr>
            <p:ph sz="half" idx="1"/>
          </p:nvPr>
        </p:nvSpPr>
        <p:spPr>
          <a:xfrm>
            <a:off x="838200" y="1526052"/>
            <a:ext cx="5181600" cy="43907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CF1806F-5D07-40B4-8798-A07640FAB968}"/>
              </a:ext>
            </a:extLst>
          </p:cNvPr>
          <p:cNvSpPr>
            <a:spLocks noGrp="1"/>
          </p:cNvSpPr>
          <p:nvPr>
            <p:ph sz="half" idx="2"/>
          </p:nvPr>
        </p:nvSpPr>
        <p:spPr>
          <a:xfrm>
            <a:off x="6172200" y="1526052"/>
            <a:ext cx="5181600" cy="43907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Rectangle 7">
            <a:extLst>
              <a:ext uri="{FF2B5EF4-FFF2-40B4-BE49-F238E27FC236}">
                <a16:creationId xmlns:a16="http://schemas.microsoft.com/office/drawing/2014/main" id="{F0B3DA7E-3672-498D-A1E5-131CE9B8A400}"/>
              </a:ext>
            </a:extLst>
          </p:cNvPr>
          <p:cNvSpPr/>
          <p:nvPr userDrawn="1"/>
        </p:nvSpPr>
        <p:spPr>
          <a:xfrm>
            <a:off x="0" y="0"/>
            <a:ext cx="12192000" cy="1346662"/>
          </a:xfrm>
          <a:prstGeom prst="rect">
            <a:avLst/>
          </a:prstGeom>
          <a:gradFill>
            <a:gsLst>
              <a:gs pos="90000">
                <a:srgbClr val="F42941"/>
              </a:gs>
              <a:gs pos="100000">
                <a:schemeClr val="accent1"/>
              </a:gs>
              <a:gs pos="0">
                <a:srgbClr val="EA592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9" name="Title 1">
            <a:extLst>
              <a:ext uri="{FF2B5EF4-FFF2-40B4-BE49-F238E27FC236}">
                <a16:creationId xmlns:a16="http://schemas.microsoft.com/office/drawing/2014/main" id="{F7863004-C994-4DD0-9A8B-4635946351DC}"/>
              </a:ext>
            </a:extLst>
          </p:cNvPr>
          <p:cNvSpPr>
            <a:spLocks noGrp="1"/>
          </p:cNvSpPr>
          <p:nvPr>
            <p:ph type="title"/>
          </p:nvPr>
        </p:nvSpPr>
        <p:spPr>
          <a:xfrm>
            <a:off x="838200" y="365127"/>
            <a:ext cx="7315200" cy="624089"/>
          </a:xfrm>
        </p:spPr>
        <p:txBody>
          <a:bodyPr/>
          <a:lstStyle>
            <a:lvl1pPr>
              <a:defRPr b="1">
                <a:solidFill>
                  <a:schemeClr val="bg1"/>
                </a:solidFill>
              </a:defRPr>
            </a:lvl1pPr>
          </a:lstStyle>
          <a:p>
            <a:r>
              <a:rPr lang="en-US"/>
              <a:t>Click to edit Master title style</a:t>
            </a:r>
            <a:endParaRPr lang="en-GB"/>
          </a:p>
        </p:txBody>
      </p:sp>
      <p:sp>
        <p:nvSpPr>
          <p:cNvPr id="11" name="Rectangle 10">
            <a:extLst>
              <a:ext uri="{FF2B5EF4-FFF2-40B4-BE49-F238E27FC236}">
                <a16:creationId xmlns:a16="http://schemas.microsoft.com/office/drawing/2014/main" id="{293CABC9-8069-4882-9C43-AE119FE42DC6}"/>
              </a:ext>
            </a:extLst>
          </p:cNvPr>
          <p:cNvSpPr/>
          <p:nvPr userDrawn="1"/>
        </p:nvSpPr>
        <p:spPr>
          <a:xfrm>
            <a:off x="0" y="6176963"/>
            <a:ext cx="12192000" cy="681037"/>
          </a:xfrm>
          <a:prstGeom prst="rect">
            <a:avLst/>
          </a:prstGeom>
          <a:gradFill>
            <a:gsLst>
              <a:gs pos="90000">
                <a:srgbClr val="F42941"/>
              </a:gs>
              <a:gs pos="100000">
                <a:schemeClr val="accent1"/>
              </a:gs>
              <a:gs pos="0">
                <a:srgbClr val="EA592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12" name="Date Placeholder 3">
            <a:extLst>
              <a:ext uri="{FF2B5EF4-FFF2-40B4-BE49-F238E27FC236}">
                <a16:creationId xmlns:a16="http://schemas.microsoft.com/office/drawing/2014/main" id="{59D45897-B3F7-4841-BEAD-6511CAE6CF73}"/>
              </a:ext>
            </a:extLst>
          </p:cNvPr>
          <p:cNvSpPr>
            <a:spLocks noGrp="1"/>
          </p:cNvSpPr>
          <p:nvPr>
            <p:ph type="dt" sz="half" idx="10"/>
          </p:nvPr>
        </p:nvSpPr>
        <p:spPr>
          <a:xfrm>
            <a:off x="4724400" y="6356352"/>
            <a:ext cx="2743200" cy="365125"/>
          </a:xfrm>
        </p:spPr>
        <p:txBody>
          <a:bodyPr/>
          <a:lstStyle>
            <a:lvl1pPr algn="ctr">
              <a:defRPr>
                <a:solidFill>
                  <a:schemeClr val="bg1"/>
                </a:solidFill>
              </a:defRPr>
            </a:lvl1pPr>
          </a:lstStyle>
          <a:p>
            <a:fld id="{1F381268-F52A-46D5-A986-2DC2D4DB5154}" type="datetimeFigureOut">
              <a:rPr lang="en-GB" smtClean="0"/>
              <a:pPr/>
              <a:t>06/07/2026</a:t>
            </a:fld>
            <a:endParaRPr lang="en-GB"/>
          </a:p>
        </p:txBody>
      </p:sp>
      <p:sp>
        <p:nvSpPr>
          <p:cNvPr id="13" name="Slide Number Placeholder 5">
            <a:extLst>
              <a:ext uri="{FF2B5EF4-FFF2-40B4-BE49-F238E27FC236}">
                <a16:creationId xmlns:a16="http://schemas.microsoft.com/office/drawing/2014/main" id="{38146A0C-055F-41B5-B180-FC31D191AE30}"/>
              </a:ext>
            </a:extLst>
          </p:cNvPr>
          <p:cNvSpPr>
            <a:spLocks noGrp="1"/>
          </p:cNvSpPr>
          <p:nvPr>
            <p:ph type="sldNum" sz="quarter" idx="12"/>
          </p:nvPr>
        </p:nvSpPr>
        <p:spPr>
          <a:xfrm>
            <a:off x="8610600" y="6356352"/>
            <a:ext cx="2743200" cy="365125"/>
          </a:xfrm>
        </p:spPr>
        <p:txBody>
          <a:bodyPr/>
          <a:lstStyle>
            <a:lvl1pPr>
              <a:defRPr>
                <a:solidFill>
                  <a:schemeClr val="bg1"/>
                </a:solidFill>
              </a:defRPr>
            </a:lvl1pPr>
          </a:lstStyle>
          <a:p>
            <a:fld id="{9D1D7606-1B3E-45B1-A1B9-8A233574966E}" type="slidenum">
              <a:rPr lang="en-GB" smtClean="0"/>
              <a:pPr/>
              <a:t>‹#›</a:t>
            </a:fld>
            <a:endParaRPr lang="en-GB"/>
          </a:p>
        </p:txBody>
      </p:sp>
      <p:sp>
        <p:nvSpPr>
          <p:cNvPr id="14" name="Slide Number Placeholder 5">
            <a:extLst>
              <a:ext uri="{FF2B5EF4-FFF2-40B4-BE49-F238E27FC236}">
                <a16:creationId xmlns:a16="http://schemas.microsoft.com/office/drawing/2014/main" id="{9A5E7EC4-9EF2-4066-8566-B6283A986E7E}"/>
              </a:ext>
            </a:extLst>
          </p:cNvPr>
          <p:cNvSpPr txBox="1">
            <a:spLocks/>
          </p:cNvSpPr>
          <p:nvPr userDrawn="1"/>
        </p:nvSpPr>
        <p:spPr>
          <a:xfrm>
            <a:off x="838199" y="6356351"/>
            <a:ext cx="3661756"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000" b="1"/>
              <a:t>#careersnotcourses</a:t>
            </a:r>
          </a:p>
        </p:txBody>
      </p:sp>
      <p:pic>
        <p:nvPicPr>
          <p:cNvPr id="15" name="Picture 14">
            <a:extLst>
              <a:ext uri="{FF2B5EF4-FFF2-40B4-BE49-F238E27FC236}">
                <a16:creationId xmlns:a16="http://schemas.microsoft.com/office/drawing/2014/main" id="{3B2E3798-FD48-4BD8-BE79-D4912AA90BA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408528" y="267838"/>
            <a:ext cx="1945272" cy="818843"/>
          </a:xfrm>
          <a:prstGeom prst="rect">
            <a:avLst/>
          </a:prstGeom>
        </p:spPr>
      </p:pic>
    </p:spTree>
    <p:extLst>
      <p:ext uri="{BB962C8B-B14F-4D97-AF65-F5344CB8AC3E}">
        <p14:creationId xmlns:p14="http://schemas.microsoft.com/office/powerpoint/2010/main" val="3340632128"/>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9BCBF1F-8774-488F-9497-FB4320DE3A48}"/>
              </a:ext>
            </a:extLst>
          </p:cNvPr>
          <p:cNvSpPr>
            <a:spLocks noGrp="1"/>
          </p:cNvSpPr>
          <p:nvPr>
            <p:ph type="body" idx="1"/>
          </p:nvPr>
        </p:nvSpPr>
        <p:spPr>
          <a:xfrm>
            <a:off x="839789" y="1531938"/>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7FE2B752-43CE-43F5-94FD-C0526CDC54A2}"/>
              </a:ext>
            </a:extLst>
          </p:cNvPr>
          <p:cNvSpPr>
            <a:spLocks noGrp="1"/>
          </p:cNvSpPr>
          <p:nvPr>
            <p:ph sz="half" idx="2"/>
          </p:nvPr>
        </p:nvSpPr>
        <p:spPr>
          <a:xfrm>
            <a:off x="839789" y="2355850"/>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2AA3159-D7C9-494F-A5AA-AC784088FB7E}"/>
              </a:ext>
            </a:extLst>
          </p:cNvPr>
          <p:cNvSpPr>
            <a:spLocks noGrp="1"/>
          </p:cNvSpPr>
          <p:nvPr>
            <p:ph type="body" sz="quarter" idx="3"/>
          </p:nvPr>
        </p:nvSpPr>
        <p:spPr>
          <a:xfrm>
            <a:off x="6172201" y="1531938"/>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C3EE1090-6229-4B2C-933C-628042AF82E2}"/>
              </a:ext>
            </a:extLst>
          </p:cNvPr>
          <p:cNvSpPr>
            <a:spLocks noGrp="1"/>
          </p:cNvSpPr>
          <p:nvPr>
            <p:ph sz="quarter" idx="4"/>
          </p:nvPr>
        </p:nvSpPr>
        <p:spPr>
          <a:xfrm>
            <a:off x="6172201" y="2355850"/>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Rectangle 9">
            <a:extLst>
              <a:ext uri="{FF2B5EF4-FFF2-40B4-BE49-F238E27FC236}">
                <a16:creationId xmlns:a16="http://schemas.microsoft.com/office/drawing/2014/main" id="{E172BE9A-900F-4F98-ABE2-21C111DD187C}"/>
              </a:ext>
            </a:extLst>
          </p:cNvPr>
          <p:cNvSpPr/>
          <p:nvPr userDrawn="1"/>
        </p:nvSpPr>
        <p:spPr>
          <a:xfrm>
            <a:off x="0" y="0"/>
            <a:ext cx="12192000" cy="1346662"/>
          </a:xfrm>
          <a:prstGeom prst="rect">
            <a:avLst/>
          </a:prstGeom>
          <a:gradFill>
            <a:gsLst>
              <a:gs pos="90000">
                <a:srgbClr val="F42941"/>
              </a:gs>
              <a:gs pos="100000">
                <a:schemeClr val="accent1"/>
              </a:gs>
              <a:gs pos="0">
                <a:srgbClr val="EA592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11" name="Title 1">
            <a:extLst>
              <a:ext uri="{FF2B5EF4-FFF2-40B4-BE49-F238E27FC236}">
                <a16:creationId xmlns:a16="http://schemas.microsoft.com/office/drawing/2014/main" id="{C05E5A7F-07BF-4885-9DC6-0605480A6315}"/>
              </a:ext>
            </a:extLst>
          </p:cNvPr>
          <p:cNvSpPr>
            <a:spLocks noGrp="1"/>
          </p:cNvSpPr>
          <p:nvPr>
            <p:ph type="title"/>
          </p:nvPr>
        </p:nvSpPr>
        <p:spPr>
          <a:xfrm>
            <a:off x="838200" y="365127"/>
            <a:ext cx="7315200" cy="624089"/>
          </a:xfrm>
        </p:spPr>
        <p:txBody>
          <a:bodyPr/>
          <a:lstStyle>
            <a:lvl1pPr>
              <a:defRPr b="1">
                <a:solidFill>
                  <a:schemeClr val="bg1"/>
                </a:solidFill>
              </a:defRPr>
            </a:lvl1pPr>
          </a:lstStyle>
          <a:p>
            <a:r>
              <a:rPr lang="en-US"/>
              <a:t>Click to edit Master title style</a:t>
            </a:r>
            <a:endParaRPr lang="en-GB"/>
          </a:p>
        </p:txBody>
      </p:sp>
      <p:sp>
        <p:nvSpPr>
          <p:cNvPr id="13" name="Rectangle 12">
            <a:extLst>
              <a:ext uri="{FF2B5EF4-FFF2-40B4-BE49-F238E27FC236}">
                <a16:creationId xmlns:a16="http://schemas.microsoft.com/office/drawing/2014/main" id="{83BCC954-35F1-4514-A9C1-54B0C7B03E2F}"/>
              </a:ext>
            </a:extLst>
          </p:cNvPr>
          <p:cNvSpPr/>
          <p:nvPr userDrawn="1"/>
        </p:nvSpPr>
        <p:spPr>
          <a:xfrm>
            <a:off x="0" y="6176963"/>
            <a:ext cx="12192000" cy="681037"/>
          </a:xfrm>
          <a:prstGeom prst="rect">
            <a:avLst/>
          </a:prstGeom>
          <a:gradFill>
            <a:gsLst>
              <a:gs pos="90000">
                <a:srgbClr val="F42941"/>
              </a:gs>
              <a:gs pos="100000">
                <a:schemeClr val="accent1"/>
              </a:gs>
              <a:gs pos="0">
                <a:srgbClr val="EA592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14" name="Date Placeholder 3">
            <a:extLst>
              <a:ext uri="{FF2B5EF4-FFF2-40B4-BE49-F238E27FC236}">
                <a16:creationId xmlns:a16="http://schemas.microsoft.com/office/drawing/2014/main" id="{7AAB42E2-B6E9-4A50-9437-9C127E8CB6A0}"/>
              </a:ext>
            </a:extLst>
          </p:cNvPr>
          <p:cNvSpPr>
            <a:spLocks noGrp="1"/>
          </p:cNvSpPr>
          <p:nvPr>
            <p:ph type="dt" sz="half" idx="10"/>
          </p:nvPr>
        </p:nvSpPr>
        <p:spPr>
          <a:xfrm>
            <a:off x="4724400" y="6356352"/>
            <a:ext cx="2743200" cy="365125"/>
          </a:xfrm>
        </p:spPr>
        <p:txBody>
          <a:bodyPr/>
          <a:lstStyle>
            <a:lvl1pPr algn="ctr">
              <a:defRPr>
                <a:solidFill>
                  <a:schemeClr val="bg1"/>
                </a:solidFill>
              </a:defRPr>
            </a:lvl1pPr>
          </a:lstStyle>
          <a:p>
            <a:fld id="{1F381268-F52A-46D5-A986-2DC2D4DB5154}" type="datetimeFigureOut">
              <a:rPr lang="en-GB" smtClean="0"/>
              <a:pPr/>
              <a:t>06/07/2026</a:t>
            </a:fld>
            <a:endParaRPr lang="en-GB"/>
          </a:p>
        </p:txBody>
      </p:sp>
      <p:sp>
        <p:nvSpPr>
          <p:cNvPr id="15" name="Slide Number Placeholder 5">
            <a:extLst>
              <a:ext uri="{FF2B5EF4-FFF2-40B4-BE49-F238E27FC236}">
                <a16:creationId xmlns:a16="http://schemas.microsoft.com/office/drawing/2014/main" id="{AB946DF0-CC25-48B6-858B-FA4A4DEB754D}"/>
              </a:ext>
            </a:extLst>
          </p:cNvPr>
          <p:cNvSpPr>
            <a:spLocks noGrp="1"/>
          </p:cNvSpPr>
          <p:nvPr>
            <p:ph type="sldNum" sz="quarter" idx="12"/>
          </p:nvPr>
        </p:nvSpPr>
        <p:spPr>
          <a:xfrm>
            <a:off x="8610600" y="6356352"/>
            <a:ext cx="2743200" cy="365125"/>
          </a:xfrm>
        </p:spPr>
        <p:txBody>
          <a:bodyPr/>
          <a:lstStyle>
            <a:lvl1pPr>
              <a:defRPr>
                <a:solidFill>
                  <a:schemeClr val="bg1"/>
                </a:solidFill>
              </a:defRPr>
            </a:lvl1pPr>
          </a:lstStyle>
          <a:p>
            <a:fld id="{9D1D7606-1B3E-45B1-A1B9-8A233574966E}" type="slidenum">
              <a:rPr lang="en-GB" smtClean="0"/>
              <a:pPr/>
              <a:t>‹#›</a:t>
            </a:fld>
            <a:endParaRPr lang="en-GB"/>
          </a:p>
        </p:txBody>
      </p:sp>
      <p:sp>
        <p:nvSpPr>
          <p:cNvPr id="16" name="Slide Number Placeholder 5">
            <a:extLst>
              <a:ext uri="{FF2B5EF4-FFF2-40B4-BE49-F238E27FC236}">
                <a16:creationId xmlns:a16="http://schemas.microsoft.com/office/drawing/2014/main" id="{0F883570-B501-42E5-BBE2-3F3FB27AB6D9}"/>
              </a:ext>
            </a:extLst>
          </p:cNvPr>
          <p:cNvSpPr txBox="1">
            <a:spLocks/>
          </p:cNvSpPr>
          <p:nvPr userDrawn="1"/>
        </p:nvSpPr>
        <p:spPr>
          <a:xfrm>
            <a:off x="838199" y="6356351"/>
            <a:ext cx="3661756"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000" b="1"/>
              <a:t>#careersnotcourses</a:t>
            </a:r>
          </a:p>
        </p:txBody>
      </p:sp>
      <p:pic>
        <p:nvPicPr>
          <p:cNvPr id="17" name="Picture 16">
            <a:extLst>
              <a:ext uri="{FF2B5EF4-FFF2-40B4-BE49-F238E27FC236}">
                <a16:creationId xmlns:a16="http://schemas.microsoft.com/office/drawing/2014/main" id="{AEE2E667-3C39-42B7-872D-D0BDC3FF520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408528" y="267838"/>
            <a:ext cx="1945272" cy="818843"/>
          </a:xfrm>
          <a:prstGeom prst="rect">
            <a:avLst/>
          </a:prstGeom>
        </p:spPr>
      </p:pic>
    </p:spTree>
    <p:extLst>
      <p:ext uri="{BB962C8B-B14F-4D97-AF65-F5344CB8AC3E}">
        <p14:creationId xmlns:p14="http://schemas.microsoft.com/office/powerpoint/2010/main" val="789471546"/>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98EBF2F-0B56-48FC-8B40-0B598F5CFB3E}"/>
              </a:ext>
            </a:extLst>
          </p:cNvPr>
          <p:cNvSpPr/>
          <p:nvPr userDrawn="1"/>
        </p:nvSpPr>
        <p:spPr>
          <a:xfrm>
            <a:off x="0" y="0"/>
            <a:ext cx="12192000" cy="1346662"/>
          </a:xfrm>
          <a:prstGeom prst="rect">
            <a:avLst/>
          </a:prstGeom>
          <a:gradFill>
            <a:gsLst>
              <a:gs pos="90000">
                <a:srgbClr val="F42941"/>
              </a:gs>
              <a:gs pos="100000">
                <a:schemeClr val="accent1"/>
              </a:gs>
              <a:gs pos="0">
                <a:srgbClr val="EA592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7" name="Title 1">
            <a:extLst>
              <a:ext uri="{FF2B5EF4-FFF2-40B4-BE49-F238E27FC236}">
                <a16:creationId xmlns:a16="http://schemas.microsoft.com/office/drawing/2014/main" id="{0829FD4C-6BE9-4886-800E-CCD1550C6498}"/>
              </a:ext>
            </a:extLst>
          </p:cNvPr>
          <p:cNvSpPr>
            <a:spLocks noGrp="1"/>
          </p:cNvSpPr>
          <p:nvPr>
            <p:ph type="title"/>
          </p:nvPr>
        </p:nvSpPr>
        <p:spPr>
          <a:xfrm>
            <a:off x="838200" y="365127"/>
            <a:ext cx="7315200" cy="624089"/>
          </a:xfrm>
        </p:spPr>
        <p:txBody>
          <a:bodyPr/>
          <a:lstStyle>
            <a:lvl1pPr>
              <a:defRPr b="1">
                <a:solidFill>
                  <a:schemeClr val="bg1"/>
                </a:solidFill>
              </a:defRPr>
            </a:lvl1pPr>
          </a:lstStyle>
          <a:p>
            <a:r>
              <a:rPr lang="en-US"/>
              <a:t>Click to edit Master title style</a:t>
            </a:r>
            <a:endParaRPr lang="en-GB" dirty="0"/>
          </a:p>
        </p:txBody>
      </p:sp>
      <p:sp>
        <p:nvSpPr>
          <p:cNvPr id="9" name="Rectangle 8">
            <a:extLst>
              <a:ext uri="{FF2B5EF4-FFF2-40B4-BE49-F238E27FC236}">
                <a16:creationId xmlns:a16="http://schemas.microsoft.com/office/drawing/2014/main" id="{2DCAD0FE-B651-43CF-9334-2C5D0E0E8645}"/>
              </a:ext>
            </a:extLst>
          </p:cNvPr>
          <p:cNvSpPr/>
          <p:nvPr userDrawn="1"/>
        </p:nvSpPr>
        <p:spPr>
          <a:xfrm>
            <a:off x="0" y="6176963"/>
            <a:ext cx="12192000" cy="681037"/>
          </a:xfrm>
          <a:prstGeom prst="rect">
            <a:avLst/>
          </a:prstGeom>
          <a:gradFill>
            <a:gsLst>
              <a:gs pos="90000">
                <a:srgbClr val="F42941"/>
              </a:gs>
              <a:gs pos="100000">
                <a:schemeClr val="accent1"/>
              </a:gs>
              <a:gs pos="0">
                <a:srgbClr val="EA592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10" name="Date Placeholder 3">
            <a:extLst>
              <a:ext uri="{FF2B5EF4-FFF2-40B4-BE49-F238E27FC236}">
                <a16:creationId xmlns:a16="http://schemas.microsoft.com/office/drawing/2014/main" id="{972F59AB-5848-4504-AEF3-CB138D64C580}"/>
              </a:ext>
            </a:extLst>
          </p:cNvPr>
          <p:cNvSpPr>
            <a:spLocks noGrp="1"/>
          </p:cNvSpPr>
          <p:nvPr>
            <p:ph type="dt" sz="half" idx="10"/>
          </p:nvPr>
        </p:nvSpPr>
        <p:spPr>
          <a:xfrm>
            <a:off x="4724400" y="6356352"/>
            <a:ext cx="2743200" cy="365125"/>
          </a:xfrm>
        </p:spPr>
        <p:txBody>
          <a:bodyPr/>
          <a:lstStyle>
            <a:lvl1pPr algn="ctr">
              <a:defRPr>
                <a:solidFill>
                  <a:schemeClr val="bg1"/>
                </a:solidFill>
              </a:defRPr>
            </a:lvl1pPr>
          </a:lstStyle>
          <a:p>
            <a:fld id="{1F381268-F52A-46D5-A986-2DC2D4DB5154}" type="datetimeFigureOut">
              <a:rPr lang="en-GB" smtClean="0"/>
              <a:pPr/>
              <a:t>06/07/2026</a:t>
            </a:fld>
            <a:endParaRPr lang="en-GB" dirty="0"/>
          </a:p>
        </p:txBody>
      </p:sp>
      <p:sp>
        <p:nvSpPr>
          <p:cNvPr id="11" name="Slide Number Placeholder 5">
            <a:extLst>
              <a:ext uri="{FF2B5EF4-FFF2-40B4-BE49-F238E27FC236}">
                <a16:creationId xmlns:a16="http://schemas.microsoft.com/office/drawing/2014/main" id="{B781F35E-62EB-4718-A25D-B523A842253B}"/>
              </a:ext>
            </a:extLst>
          </p:cNvPr>
          <p:cNvSpPr>
            <a:spLocks noGrp="1"/>
          </p:cNvSpPr>
          <p:nvPr>
            <p:ph type="sldNum" sz="quarter" idx="12"/>
          </p:nvPr>
        </p:nvSpPr>
        <p:spPr>
          <a:xfrm>
            <a:off x="8610600" y="6356352"/>
            <a:ext cx="2743200" cy="365125"/>
          </a:xfrm>
        </p:spPr>
        <p:txBody>
          <a:bodyPr/>
          <a:lstStyle>
            <a:lvl1pPr>
              <a:defRPr>
                <a:solidFill>
                  <a:schemeClr val="bg1"/>
                </a:solidFill>
              </a:defRPr>
            </a:lvl1pPr>
          </a:lstStyle>
          <a:p>
            <a:fld id="{9D1D7606-1B3E-45B1-A1B9-8A233574966E}" type="slidenum">
              <a:rPr lang="en-GB" smtClean="0"/>
              <a:pPr/>
              <a:t>‹#›</a:t>
            </a:fld>
            <a:endParaRPr lang="en-GB" dirty="0"/>
          </a:p>
        </p:txBody>
      </p:sp>
      <p:sp>
        <p:nvSpPr>
          <p:cNvPr id="12" name="Slide Number Placeholder 5">
            <a:extLst>
              <a:ext uri="{FF2B5EF4-FFF2-40B4-BE49-F238E27FC236}">
                <a16:creationId xmlns:a16="http://schemas.microsoft.com/office/drawing/2014/main" id="{DFAD945D-1EB2-4411-88FF-891323C7AF6C}"/>
              </a:ext>
            </a:extLst>
          </p:cNvPr>
          <p:cNvSpPr txBox="1">
            <a:spLocks/>
          </p:cNvSpPr>
          <p:nvPr userDrawn="1"/>
        </p:nvSpPr>
        <p:spPr>
          <a:xfrm>
            <a:off x="838199" y="6356351"/>
            <a:ext cx="3661756"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000" b="1" dirty="0"/>
              <a:t>#careersnotcourses</a:t>
            </a:r>
          </a:p>
        </p:txBody>
      </p:sp>
      <p:pic>
        <p:nvPicPr>
          <p:cNvPr id="13" name="Picture 12">
            <a:extLst>
              <a:ext uri="{FF2B5EF4-FFF2-40B4-BE49-F238E27FC236}">
                <a16:creationId xmlns:a16="http://schemas.microsoft.com/office/drawing/2014/main" id="{0C1FCAFE-B45E-408F-AE5D-AF993612527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408528" y="267838"/>
            <a:ext cx="1945272" cy="818843"/>
          </a:xfrm>
          <a:prstGeom prst="rect">
            <a:avLst/>
          </a:prstGeom>
        </p:spPr>
      </p:pic>
    </p:spTree>
    <p:extLst>
      <p:ext uri="{BB962C8B-B14F-4D97-AF65-F5344CB8AC3E}">
        <p14:creationId xmlns:p14="http://schemas.microsoft.com/office/powerpoint/2010/main" val="15661166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A168CE6-FE3A-46D7-A7F5-12844E5AF4EF}"/>
              </a:ext>
            </a:extLst>
          </p:cNvPr>
          <p:cNvSpPr/>
          <p:nvPr userDrawn="1"/>
        </p:nvSpPr>
        <p:spPr>
          <a:xfrm>
            <a:off x="1" y="0"/>
            <a:ext cx="5043055" cy="6858000"/>
          </a:xfrm>
          <a:prstGeom prst="rect">
            <a:avLst/>
          </a:prstGeom>
          <a:gradFill>
            <a:gsLst>
              <a:gs pos="90000">
                <a:srgbClr val="F42941"/>
              </a:gs>
              <a:gs pos="100000">
                <a:schemeClr val="accent1"/>
              </a:gs>
              <a:gs pos="0">
                <a:srgbClr val="EA592D"/>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3" name="Content Placeholder 2">
            <a:extLst>
              <a:ext uri="{FF2B5EF4-FFF2-40B4-BE49-F238E27FC236}">
                <a16:creationId xmlns:a16="http://schemas.microsoft.com/office/drawing/2014/main" id="{051C17F8-0F78-4B8D-898E-620DF910A2C0}"/>
              </a:ext>
            </a:extLst>
          </p:cNvPr>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Date Placeholder 3">
            <a:extLst>
              <a:ext uri="{FF2B5EF4-FFF2-40B4-BE49-F238E27FC236}">
                <a16:creationId xmlns:a16="http://schemas.microsoft.com/office/drawing/2014/main" id="{38F17FCA-CDB3-433E-B630-9F80C10C47CB}"/>
              </a:ext>
            </a:extLst>
          </p:cNvPr>
          <p:cNvSpPr>
            <a:spLocks noGrp="1"/>
          </p:cNvSpPr>
          <p:nvPr>
            <p:ph type="dt" sz="half" idx="10"/>
          </p:nvPr>
        </p:nvSpPr>
        <p:spPr>
          <a:xfrm>
            <a:off x="5183188" y="6356352"/>
            <a:ext cx="2743200" cy="365125"/>
          </a:xfrm>
        </p:spPr>
        <p:txBody>
          <a:bodyPr/>
          <a:lstStyle>
            <a:lvl1pPr algn="l">
              <a:defRPr>
                <a:solidFill>
                  <a:schemeClr val="tx1">
                    <a:lumMod val="50000"/>
                    <a:lumOff val="50000"/>
                  </a:schemeClr>
                </a:solidFill>
              </a:defRPr>
            </a:lvl1pPr>
          </a:lstStyle>
          <a:p>
            <a:fld id="{1F381268-F52A-46D5-A986-2DC2D4DB5154}" type="datetimeFigureOut">
              <a:rPr lang="en-GB" smtClean="0"/>
              <a:pPr/>
              <a:t>06/07/2026</a:t>
            </a:fld>
            <a:endParaRPr lang="en-GB"/>
          </a:p>
        </p:txBody>
      </p:sp>
      <p:sp>
        <p:nvSpPr>
          <p:cNvPr id="13" name="Slide Number Placeholder 5">
            <a:extLst>
              <a:ext uri="{FF2B5EF4-FFF2-40B4-BE49-F238E27FC236}">
                <a16:creationId xmlns:a16="http://schemas.microsoft.com/office/drawing/2014/main" id="{433A3AB1-68FE-443C-80DF-21D177D7794D}"/>
              </a:ext>
            </a:extLst>
          </p:cNvPr>
          <p:cNvSpPr>
            <a:spLocks noGrp="1"/>
          </p:cNvSpPr>
          <p:nvPr>
            <p:ph type="sldNum" sz="quarter" idx="12"/>
          </p:nvPr>
        </p:nvSpPr>
        <p:spPr>
          <a:xfrm>
            <a:off x="8610600" y="6356352"/>
            <a:ext cx="2743200" cy="365125"/>
          </a:xfrm>
        </p:spPr>
        <p:txBody>
          <a:bodyPr/>
          <a:lstStyle>
            <a:lvl1pPr>
              <a:defRPr>
                <a:solidFill>
                  <a:schemeClr val="tx1">
                    <a:lumMod val="50000"/>
                    <a:lumOff val="50000"/>
                  </a:schemeClr>
                </a:solidFill>
              </a:defRPr>
            </a:lvl1pPr>
          </a:lstStyle>
          <a:p>
            <a:fld id="{9D1D7606-1B3E-45B1-A1B9-8A233574966E}" type="slidenum">
              <a:rPr lang="en-GB" smtClean="0"/>
              <a:pPr/>
              <a:t>‹#›</a:t>
            </a:fld>
            <a:endParaRPr lang="en-GB"/>
          </a:p>
        </p:txBody>
      </p:sp>
      <p:sp>
        <p:nvSpPr>
          <p:cNvPr id="14" name="Slide Number Placeholder 5">
            <a:extLst>
              <a:ext uri="{FF2B5EF4-FFF2-40B4-BE49-F238E27FC236}">
                <a16:creationId xmlns:a16="http://schemas.microsoft.com/office/drawing/2014/main" id="{F262961B-8F31-49B8-8469-41DB5251C374}"/>
              </a:ext>
            </a:extLst>
          </p:cNvPr>
          <p:cNvSpPr txBox="1">
            <a:spLocks/>
          </p:cNvSpPr>
          <p:nvPr userDrawn="1"/>
        </p:nvSpPr>
        <p:spPr>
          <a:xfrm>
            <a:off x="838199" y="6356351"/>
            <a:ext cx="3661756"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000" b="1"/>
              <a:t>#careersnotcourses</a:t>
            </a:r>
          </a:p>
        </p:txBody>
      </p:sp>
      <p:sp>
        <p:nvSpPr>
          <p:cNvPr id="15" name="Text Placeholder 3">
            <a:extLst>
              <a:ext uri="{FF2B5EF4-FFF2-40B4-BE49-F238E27FC236}">
                <a16:creationId xmlns:a16="http://schemas.microsoft.com/office/drawing/2014/main" id="{BCF3C6D1-C739-40DF-9A1E-EC4DB034D93D}"/>
              </a:ext>
            </a:extLst>
          </p:cNvPr>
          <p:cNvSpPr>
            <a:spLocks noGrp="1"/>
          </p:cNvSpPr>
          <p:nvPr>
            <p:ph type="body" sz="half" idx="2"/>
          </p:nvPr>
        </p:nvSpPr>
        <p:spPr>
          <a:xfrm>
            <a:off x="839788" y="2750839"/>
            <a:ext cx="3932237" cy="3118149"/>
          </a:xfrm>
        </p:spPr>
        <p:txBody>
          <a:bodyPr/>
          <a:lstStyle>
            <a:lvl1pPr marL="0" indent="0">
              <a:buNone/>
              <a:defRPr sz="12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16" name="Title 1">
            <a:extLst>
              <a:ext uri="{FF2B5EF4-FFF2-40B4-BE49-F238E27FC236}">
                <a16:creationId xmlns:a16="http://schemas.microsoft.com/office/drawing/2014/main" id="{211ED588-08DD-4EF7-B608-6FA69295BFF9}"/>
              </a:ext>
            </a:extLst>
          </p:cNvPr>
          <p:cNvSpPr>
            <a:spLocks noGrp="1"/>
          </p:cNvSpPr>
          <p:nvPr>
            <p:ph type="title"/>
          </p:nvPr>
        </p:nvSpPr>
        <p:spPr>
          <a:xfrm>
            <a:off x="838200" y="1446415"/>
            <a:ext cx="3932237" cy="1304423"/>
          </a:xfrm>
        </p:spPr>
        <p:txBody>
          <a:bodyPr/>
          <a:lstStyle>
            <a:lvl1pPr>
              <a:defRPr b="1">
                <a:solidFill>
                  <a:schemeClr val="bg1"/>
                </a:solidFill>
              </a:defRPr>
            </a:lvl1pPr>
          </a:lstStyle>
          <a:p>
            <a:r>
              <a:rPr lang="en-US"/>
              <a:t>Click to edit Master title style</a:t>
            </a:r>
            <a:endParaRPr lang="en-GB"/>
          </a:p>
        </p:txBody>
      </p:sp>
      <p:pic>
        <p:nvPicPr>
          <p:cNvPr id="17" name="Picture 16">
            <a:extLst>
              <a:ext uri="{FF2B5EF4-FFF2-40B4-BE49-F238E27FC236}">
                <a16:creationId xmlns:a16="http://schemas.microsoft.com/office/drawing/2014/main" id="{3603B6CC-DBDE-403C-A173-05FBF6C260B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96441" y="267838"/>
            <a:ext cx="1945272" cy="818843"/>
          </a:xfrm>
          <a:prstGeom prst="rect">
            <a:avLst/>
          </a:prstGeom>
        </p:spPr>
      </p:pic>
    </p:spTree>
    <p:extLst>
      <p:ext uri="{BB962C8B-B14F-4D97-AF65-F5344CB8AC3E}">
        <p14:creationId xmlns:p14="http://schemas.microsoft.com/office/powerpoint/2010/main" val="3157743473"/>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4DD1568-D7F1-479F-9205-7FFF48FAEA8B}"/>
              </a:ext>
            </a:extLst>
          </p:cNvPr>
          <p:cNvSpPr/>
          <p:nvPr userDrawn="1"/>
        </p:nvSpPr>
        <p:spPr>
          <a:xfrm>
            <a:off x="1" y="0"/>
            <a:ext cx="5043055" cy="6858000"/>
          </a:xfrm>
          <a:prstGeom prst="rect">
            <a:avLst/>
          </a:prstGeom>
          <a:gradFill>
            <a:gsLst>
              <a:gs pos="90000">
                <a:srgbClr val="F42941"/>
              </a:gs>
              <a:gs pos="100000">
                <a:schemeClr val="accent1"/>
              </a:gs>
              <a:gs pos="0">
                <a:srgbClr val="EA592D"/>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11" name="Date Placeholder 3">
            <a:extLst>
              <a:ext uri="{FF2B5EF4-FFF2-40B4-BE49-F238E27FC236}">
                <a16:creationId xmlns:a16="http://schemas.microsoft.com/office/drawing/2014/main" id="{91FBB72E-7FCD-40F9-8262-A159D6486371}"/>
              </a:ext>
            </a:extLst>
          </p:cNvPr>
          <p:cNvSpPr>
            <a:spLocks noGrp="1"/>
          </p:cNvSpPr>
          <p:nvPr>
            <p:ph type="dt" sz="half" idx="10"/>
          </p:nvPr>
        </p:nvSpPr>
        <p:spPr>
          <a:xfrm>
            <a:off x="5183188" y="6356352"/>
            <a:ext cx="2743200" cy="365125"/>
          </a:xfrm>
        </p:spPr>
        <p:txBody>
          <a:bodyPr/>
          <a:lstStyle>
            <a:lvl1pPr algn="l">
              <a:defRPr>
                <a:solidFill>
                  <a:schemeClr val="tx1">
                    <a:lumMod val="50000"/>
                    <a:lumOff val="50000"/>
                  </a:schemeClr>
                </a:solidFill>
              </a:defRPr>
            </a:lvl1pPr>
          </a:lstStyle>
          <a:p>
            <a:fld id="{1F381268-F52A-46D5-A986-2DC2D4DB5154}" type="datetimeFigureOut">
              <a:rPr lang="en-GB" smtClean="0"/>
              <a:pPr/>
              <a:t>06/07/2026</a:t>
            </a:fld>
            <a:endParaRPr lang="en-GB" dirty="0"/>
          </a:p>
        </p:txBody>
      </p:sp>
      <p:sp>
        <p:nvSpPr>
          <p:cNvPr id="12" name="Slide Number Placeholder 5">
            <a:extLst>
              <a:ext uri="{FF2B5EF4-FFF2-40B4-BE49-F238E27FC236}">
                <a16:creationId xmlns:a16="http://schemas.microsoft.com/office/drawing/2014/main" id="{66893C92-8DFC-4CD8-AC11-9FB025C26639}"/>
              </a:ext>
            </a:extLst>
          </p:cNvPr>
          <p:cNvSpPr>
            <a:spLocks noGrp="1"/>
          </p:cNvSpPr>
          <p:nvPr>
            <p:ph type="sldNum" sz="quarter" idx="12"/>
          </p:nvPr>
        </p:nvSpPr>
        <p:spPr>
          <a:xfrm>
            <a:off x="8610600" y="6356352"/>
            <a:ext cx="2743200" cy="365125"/>
          </a:xfrm>
        </p:spPr>
        <p:txBody>
          <a:bodyPr/>
          <a:lstStyle>
            <a:lvl1pPr>
              <a:defRPr>
                <a:solidFill>
                  <a:schemeClr val="tx1">
                    <a:lumMod val="50000"/>
                    <a:lumOff val="50000"/>
                  </a:schemeClr>
                </a:solidFill>
              </a:defRPr>
            </a:lvl1pPr>
          </a:lstStyle>
          <a:p>
            <a:fld id="{9D1D7606-1B3E-45B1-A1B9-8A233574966E}" type="slidenum">
              <a:rPr lang="en-GB" smtClean="0"/>
              <a:pPr/>
              <a:t>‹#›</a:t>
            </a:fld>
            <a:endParaRPr lang="en-GB" dirty="0"/>
          </a:p>
        </p:txBody>
      </p:sp>
      <p:sp>
        <p:nvSpPr>
          <p:cNvPr id="13" name="Slide Number Placeholder 5">
            <a:extLst>
              <a:ext uri="{FF2B5EF4-FFF2-40B4-BE49-F238E27FC236}">
                <a16:creationId xmlns:a16="http://schemas.microsoft.com/office/drawing/2014/main" id="{76172624-7B3E-4250-BD6B-0212CA1F3519}"/>
              </a:ext>
            </a:extLst>
          </p:cNvPr>
          <p:cNvSpPr txBox="1">
            <a:spLocks/>
          </p:cNvSpPr>
          <p:nvPr userDrawn="1"/>
        </p:nvSpPr>
        <p:spPr>
          <a:xfrm>
            <a:off x="838199" y="6356351"/>
            <a:ext cx="3661756"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000" b="1" dirty="0"/>
              <a:t>#careersnotcourses</a:t>
            </a:r>
          </a:p>
        </p:txBody>
      </p:sp>
      <p:sp>
        <p:nvSpPr>
          <p:cNvPr id="3" name="Picture Placeholder 2">
            <a:extLst>
              <a:ext uri="{FF2B5EF4-FFF2-40B4-BE49-F238E27FC236}">
                <a16:creationId xmlns:a16="http://schemas.microsoft.com/office/drawing/2014/main" id="{F84F73A5-1702-4566-80A0-50EAF76C761D}"/>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GB"/>
          </a:p>
        </p:txBody>
      </p:sp>
      <p:sp>
        <p:nvSpPr>
          <p:cNvPr id="4" name="Text Placeholder 3">
            <a:extLst>
              <a:ext uri="{FF2B5EF4-FFF2-40B4-BE49-F238E27FC236}">
                <a16:creationId xmlns:a16="http://schemas.microsoft.com/office/drawing/2014/main" id="{17F065BA-BF94-4688-B25E-8307CB2D93BF}"/>
              </a:ext>
            </a:extLst>
          </p:cNvPr>
          <p:cNvSpPr>
            <a:spLocks noGrp="1"/>
          </p:cNvSpPr>
          <p:nvPr>
            <p:ph type="body" sz="half" idx="2"/>
          </p:nvPr>
        </p:nvSpPr>
        <p:spPr>
          <a:xfrm>
            <a:off x="839788" y="2750839"/>
            <a:ext cx="3932237" cy="3118149"/>
          </a:xfrm>
        </p:spPr>
        <p:txBody>
          <a:bodyPr/>
          <a:lstStyle>
            <a:lvl1pPr marL="0" indent="0">
              <a:buNone/>
              <a:defRPr sz="12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14" name="Title 1">
            <a:extLst>
              <a:ext uri="{FF2B5EF4-FFF2-40B4-BE49-F238E27FC236}">
                <a16:creationId xmlns:a16="http://schemas.microsoft.com/office/drawing/2014/main" id="{A5C7E351-883E-49B6-AEF5-3CC0C33EA4E8}"/>
              </a:ext>
            </a:extLst>
          </p:cNvPr>
          <p:cNvSpPr>
            <a:spLocks noGrp="1"/>
          </p:cNvSpPr>
          <p:nvPr>
            <p:ph type="title"/>
          </p:nvPr>
        </p:nvSpPr>
        <p:spPr>
          <a:xfrm>
            <a:off x="838200" y="1446415"/>
            <a:ext cx="3932237" cy="1304423"/>
          </a:xfrm>
        </p:spPr>
        <p:txBody>
          <a:bodyPr/>
          <a:lstStyle>
            <a:lvl1pPr>
              <a:defRPr b="1">
                <a:solidFill>
                  <a:schemeClr val="bg1"/>
                </a:solidFill>
              </a:defRPr>
            </a:lvl1pPr>
          </a:lstStyle>
          <a:p>
            <a:r>
              <a:rPr lang="en-US"/>
              <a:t>Click to edit Master title style</a:t>
            </a:r>
            <a:endParaRPr lang="en-GB" dirty="0"/>
          </a:p>
        </p:txBody>
      </p:sp>
      <p:pic>
        <p:nvPicPr>
          <p:cNvPr id="15" name="Picture 14">
            <a:extLst>
              <a:ext uri="{FF2B5EF4-FFF2-40B4-BE49-F238E27FC236}">
                <a16:creationId xmlns:a16="http://schemas.microsoft.com/office/drawing/2014/main" id="{392CFA5A-B1C1-455F-9229-6191C0CD459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96441" y="267838"/>
            <a:ext cx="1945272" cy="818843"/>
          </a:xfrm>
          <a:prstGeom prst="rect">
            <a:avLst/>
          </a:prstGeom>
        </p:spPr>
      </p:pic>
    </p:spTree>
    <p:extLst>
      <p:ext uri="{BB962C8B-B14F-4D97-AF65-F5344CB8AC3E}">
        <p14:creationId xmlns:p14="http://schemas.microsoft.com/office/powerpoint/2010/main" val="395170662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Final">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1516D99-75EC-433E-AB36-57F2C169D9FA}"/>
              </a:ext>
            </a:extLst>
          </p:cNvPr>
          <p:cNvSpPr/>
          <p:nvPr userDrawn="1"/>
        </p:nvSpPr>
        <p:spPr>
          <a:xfrm>
            <a:off x="0" y="0"/>
            <a:ext cx="12192000" cy="2876204"/>
          </a:xfrm>
          <a:prstGeom prst="rect">
            <a:avLst/>
          </a:prstGeom>
          <a:gradFill>
            <a:gsLst>
              <a:gs pos="90000">
                <a:srgbClr val="F42941"/>
              </a:gs>
              <a:gs pos="100000">
                <a:schemeClr val="accent1"/>
              </a:gs>
              <a:gs pos="0">
                <a:srgbClr val="EA592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13" name="Title 1">
            <a:extLst>
              <a:ext uri="{FF2B5EF4-FFF2-40B4-BE49-F238E27FC236}">
                <a16:creationId xmlns:a16="http://schemas.microsoft.com/office/drawing/2014/main" id="{21E2C152-5FBE-48EE-B0E6-1CE578AFD4D1}"/>
              </a:ext>
            </a:extLst>
          </p:cNvPr>
          <p:cNvSpPr>
            <a:spLocks noGrp="1"/>
          </p:cNvSpPr>
          <p:nvPr>
            <p:ph type="title"/>
          </p:nvPr>
        </p:nvSpPr>
        <p:spPr>
          <a:xfrm>
            <a:off x="838200" y="2078990"/>
            <a:ext cx="7315200" cy="624089"/>
          </a:xfrm>
        </p:spPr>
        <p:txBody>
          <a:bodyPr/>
          <a:lstStyle>
            <a:lvl1pPr>
              <a:defRPr b="1">
                <a:solidFill>
                  <a:schemeClr val="bg1"/>
                </a:solidFill>
              </a:defRPr>
            </a:lvl1pPr>
          </a:lstStyle>
          <a:p>
            <a:r>
              <a:rPr lang="en-US"/>
              <a:t>Click to edit Master title style</a:t>
            </a:r>
            <a:endParaRPr lang="en-GB" dirty="0"/>
          </a:p>
        </p:txBody>
      </p:sp>
      <p:sp>
        <p:nvSpPr>
          <p:cNvPr id="15" name="Rectangle 14">
            <a:extLst>
              <a:ext uri="{FF2B5EF4-FFF2-40B4-BE49-F238E27FC236}">
                <a16:creationId xmlns:a16="http://schemas.microsoft.com/office/drawing/2014/main" id="{947BA113-5637-4D95-AFA3-4DA71C21E4E7}"/>
              </a:ext>
            </a:extLst>
          </p:cNvPr>
          <p:cNvSpPr/>
          <p:nvPr userDrawn="1"/>
        </p:nvSpPr>
        <p:spPr>
          <a:xfrm>
            <a:off x="0" y="6176963"/>
            <a:ext cx="12192000" cy="681037"/>
          </a:xfrm>
          <a:prstGeom prst="rect">
            <a:avLst/>
          </a:prstGeom>
          <a:gradFill>
            <a:gsLst>
              <a:gs pos="90000">
                <a:srgbClr val="F42941"/>
              </a:gs>
              <a:gs pos="100000">
                <a:schemeClr val="accent1"/>
              </a:gs>
              <a:gs pos="0">
                <a:srgbClr val="EA592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pic>
        <p:nvPicPr>
          <p:cNvPr id="19" name="Picture 18" descr="A close up of a logo&#10;&#10;Description automatically generated">
            <a:extLst>
              <a:ext uri="{FF2B5EF4-FFF2-40B4-BE49-F238E27FC236}">
                <a16:creationId xmlns:a16="http://schemas.microsoft.com/office/drawing/2014/main" id="{3EF58FB6-E7B2-4E32-9CE3-E432C6D8D08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31275" y="6309332"/>
            <a:ext cx="396000" cy="396000"/>
          </a:xfrm>
          <a:prstGeom prst="rect">
            <a:avLst/>
          </a:prstGeom>
        </p:spPr>
      </p:pic>
      <p:sp>
        <p:nvSpPr>
          <p:cNvPr id="20" name="Rectangle 19">
            <a:extLst>
              <a:ext uri="{FF2B5EF4-FFF2-40B4-BE49-F238E27FC236}">
                <a16:creationId xmlns:a16="http://schemas.microsoft.com/office/drawing/2014/main" id="{0D0ABB25-3C52-49C1-ACC1-5D708F9329BE}"/>
              </a:ext>
            </a:extLst>
          </p:cNvPr>
          <p:cNvSpPr/>
          <p:nvPr userDrawn="1"/>
        </p:nvSpPr>
        <p:spPr>
          <a:xfrm>
            <a:off x="1352205" y="6309332"/>
            <a:ext cx="3220690" cy="400110"/>
          </a:xfrm>
          <a:prstGeom prst="rect">
            <a:avLst/>
          </a:prstGeom>
        </p:spPr>
        <p:txBody>
          <a:bodyPr wrap="none">
            <a:spAutoFit/>
          </a:bodyPr>
          <a:lstStyle/>
          <a:p>
            <a:r>
              <a:rPr lang="en-US" sz="2000" b="1" dirty="0">
                <a:solidFill>
                  <a:schemeClr val="bg1"/>
                </a:solidFill>
              </a:rPr>
              <a:t>www.newbury-college.ac.uk</a:t>
            </a:r>
            <a:endParaRPr lang="en-GB" sz="2000" b="1" dirty="0">
              <a:solidFill>
                <a:schemeClr val="bg1"/>
              </a:solidFill>
            </a:endParaRPr>
          </a:p>
        </p:txBody>
      </p:sp>
      <p:sp>
        <p:nvSpPr>
          <p:cNvPr id="25" name="Content Placeholder 2">
            <a:extLst>
              <a:ext uri="{FF2B5EF4-FFF2-40B4-BE49-F238E27FC236}">
                <a16:creationId xmlns:a16="http://schemas.microsoft.com/office/drawing/2014/main" id="{58D9C39F-1C05-4260-8FAE-0180D9B42E77}"/>
              </a:ext>
            </a:extLst>
          </p:cNvPr>
          <p:cNvSpPr>
            <a:spLocks noGrp="1"/>
          </p:cNvSpPr>
          <p:nvPr>
            <p:ph idx="1"/>
          </p:nvPr>
        </p:nvSpPr>
        <p:spPr>
          <a:xfrm>
            <a:off x="838200" y="3007068"/>
            <a:ext cx="10515600" cy="23380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26" name="Picture 25">
            <a:extLst>
              <a:ext uri="{FF2B5EF4-FFF2-40B4-BE49-F238E27FC236}">
                <a16:creationId xmlns:a16="http://schemas.microsoft.com/office/drawing/2014/main" id="{CE92B5AF-A77C-4873-A99A-B82E295DD6B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323631" y="5583390"/>
            <a:ext cx="1803949" cy="403187"/>
          </a:xfrm>
          <a:prstGeom prst="rect">
            <a:avLst/>
          </a:prstGeom>
        </p:spPr>
      </p:pic>
      <p:pic>
        <p:nvPicPr>
          <p:cNvPr id="27" name="Picture 26">
            <a:extLst>
              <a:ext uri="{FF2B5EF4-FFF2-40B4-BE49-F238E27FC236}">
                <a16:creationId xmlns:a16="http://schemas.microsoft.com/office/drawing/2014/main" id="{E177D499-67B4-4070-AB50-BAAA6C7ABBE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41161" y="5535200"/>
            <a:ext cx="1045838" cy="509158"/>
          </a:xfrm>
          <a:prstGeom prst="rect">
            <a:avLst/>
          </a:prstGeom>
        </p:spPr>
      </p:pic>
      <p:pic>
        <p:nvPicPr>
          <p:cNvPr id="28" name="Picture 27">
            <a:extLst>
              <a:ext uri="{FF2B5EF4-FFF2-40B4-BE49-F238E27FC236}">
                <a16:creationId xmlns:a16="http://schemas.microsoft.com/office/drawing/2014/main" id="{810E27EF-7923-4E8B-A4FB-6F913A9323FA}"/>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894989" y="5454154"/>
            <a:ext cx="1317567" cy="590204"/>
          </a:xfrm>
          <a:prstGeom prst="rect">
            <a:avLst/>
          </a:prstGeom>
        </p:spPr>
      </p:pic>
      <p:pic>
        <p:nvPicPr>
          <p:cNvPr id="29" name="Picture 28">
            <a:extLst>
              <a:ext uri="{FF2B5EF4-FFF2-40B4-BE49-F238E27FC236}">
                <a16:creationId xmlns:a16="http://schemas.microsoft.com/office/drawing/2014/main" id="{818FF66D-A792-4F9A-A29E-CB731EBFC64C}"/>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433682" y="5481257"/>
            <a:ext cx="1621539" cy="542545"/>
          </a:xfrm>
          <a:prstGeom prst="rect">
            <a:avLst/>
          </a:prstGeom>
        </p:spPr>
      </p:pic>
      <p:pic>
        <p:nvPicPr>
          <p:cNvPr id="30" name="Picture 29">
            <a:extLst>
              <a:ext uri="{FF2B5EF4-FFF2-40B4-BE49-F238E27FC236}">
                <a16:creationId xmlns:a16="http://schemas.microsoft.com/office/drawing/2014/main" id="{48F81E34-F2AD-47D0-A833-68E4DA8B5963}"/>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74263" y="5450161"/>
            <a:ext cx="602702" cy="602702"/>
          </a:xfrm>
          <a:prstGeom prst="rect">
            <a:avLst/>
          </a:prstGeom>
        </p:spPr>
      </p:pic>
      <p:pic>
        <p:nvPicPr>
          <p:cNvPr id="32" name="Picture 31">
            <a:extLst>
              <a:ext uri="{FF2B5EF4-FFF2-40B4-BE49-F238E27FC236}">
                <a16:creationId xmlns:a16="http://schemas.microsoft.com/office/drawing/2014/main" id="{0E3433DC-0337-4DE5-B7BD-FA4BE6ACCE60}"/>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05361" y="5508694"/>
            <a:ext cx="1737444" cy="590232"/>
          </a:xfrm>
          <a:prstGeom prst="rect">
            <a:avLst/>
          </a:prstGeom>
        </p:spPr>
      </p:pic>
      <p:pic>
        <p:nvPicPr>
          <p:cNvPr id="33" name="Picture 32">
            <a:extLst>
              <a:ext uri="{FF2B5EF4-FFF2-40B4-BE49-F238E27FC236}">
                <a16:creationId xmlns:a16="http://schemas.microsoft.com/office/drawing/2014/main" id="{FBCD61F5-6466-4700-B62F-DBE272004473}"/>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408528" y="267838"/>
            <a:ext cx="1945272" cy="818843"/>
          </a:xfrm>
          <a:prstGeom prst="rect">
            <a:avLst/>
          </a:prstGeom>
        </p:spPr>
      </p:pic>
      <p:pic>
        <p:nvPicPr>
          <p:cNvPr id="34" name="Picture 33" descr="A close up of a logo&#10;&#10;Description automatically generated">
            <a:extLst>
              <a:ext uri="{FF2B5EF4-FFF2-40B4-BE49-F238E27FC236}">
                <a16:creationId xmlns:a16="http://schemas.microsoft.com/office/drawing/2014/main" id="{B60485F8-864F-494B-811A-D5138AF1343E}"/>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9504555" y="6309332"/>
            <a:ext cx="396000" cy="396000"/>
          </a:xfrm>
          <a:prstGeom prst="rect">
            <a:avLst/>
          </a:prstGeom>
        </p:spPr>
      </p:pic>
      <p:pic>
        <p:nvPicPr>
          <p:cNvPr id="35" name="Picture 34" descr="A close up of a logo&#10;&#10;Description automatically generated">
            <a:extLst>
              <a:ext uri="{FF2B5EF4-FFF2-40B4-BE49-F238E27FC236}">
                <a16:creationId xmlns:a16="http://schemas.microsoft.com/office/drawing/2014/main" id="{64EC1E2D-6229-4E36-8CEB-B5DF63EEFCA9}"/>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941142" y="6309332"/>
            <a:ext cx="396000" cy="396000"/>
          </a:xfrm>
          <a:prstGeom prst="rect">
            <a:avLst/>
          </a:prstGeom>
        </p:spPr>
      </p:pic>
      <p:pic>
        <p:nvPicPr>
          <p:cNvPr id="36" name="Picture 35" descr="A close up of a logo&#10;&#10;Description automatically generated">
            <a:extLst>
              <a:ext uri="{FF2B5EF4-FFF2-40B4-BE49-F238E27FC236}">
                <a16:creationId xmlns:a16="http://schemas.microsoft.com/office/drawing/2014/main" id="{E566325D-A840-4D22-84D2-CBC023D5E960}"/>
              </a:ext>
            </a:extLst>
          </p:cNvPr>
          <p:cNvPicPr>
            <a:picLocks noChangeAspect="1"/>
          </p:cNvPicPr>
          <p:nvPr userDrawn="1"/>
        </p:nvPicPr>
        <p:blipFill>
          <a:blip r:embed="rId12">
            <a:extLst>
              <a:ext uri="{28A0092B-C50C-407E-A947-70E740481C1C}">
                <a14:useLocalDpi xmlns:a14="http://schemas.microsoft.com/office/drawing/2010/main"/>
              </a:ext>
            </a:extLst>
          </a:blip>
          <a:stretch>
            <a:fillRect/>
          </a:stretch>
        </p:blipFill>
        <p:spPr>
          <a:xfrm>
            <a:off x="10462279" y="6309332"/>
            <a:ext cx="396000" cy="396000"/>
          </a:xfrm>
          <a:prstGeom prst="rect">
            <a:avLst/>
          </a:prstGeom>
        </p:spPr>
      </p:pic>
      <p:pic>
        <p:nvPicPr>
          <p:cNvPr id="37" name="Picture 36" descr="A close up of a logo&#10;&#10;Description automatically generated">
            <a:extLst>
              <a:ext uri="{FF2B5EF4-FFF2-40B4-BE49-F238E27FC236}">
                <a16:creationId xmlns:a16="http://schemas.microsoft.com/office/drawing/2014/main" id="{8ABD84AA-74FB-4F87-A390-C7077ACC14C3}"/>
              </a:ext>
            </a:extLst>
          </p:cNvPr>
          <p:cNvPicPr>
            <a:picLocks noChangeAspect="1"/>
          </p:cNvPicPr>
          <p:nvPr userDrawn="1"/>
        </p:nvPicPr>
        <p:blipFill>
          <a:blip r:embed="rId13">
            <a:extLst>
              <a:ext uri="{28A0092B-C50C-407E-A947-70E740481C1C}">
                <a14:useLocalDpi xmlns:a14="http://schemas.microsoft.com/office/drawing/2010/main"/>
              </a:ext>
            </a:extLst>
          </a:blip>
          <a:stretch>
            <a:fillRect/>
          </a:stretch>
        </p:blipFill>
        <p:spPr>
          <a:xfrm>
            <a:off x="9983417" y="6309332"/>
            <a:ext cx="396000" cy="396000"/>
          </a:xfrm>
          <a:prstGeom prst="rect">
            <a:avLst/>
          </a:prstGeom>
        </p:spPr>
      </p:pic>
    </p:spTree>
    <p:extLst>
      <p:ext uri="{BB962C8B-B14F-4D97-AF65-F5344CB8AC3E}">
        <p14:creationId xmlns:p14="http://schemas.microsoft.com/office/powerpoint/2010/main" val="2644424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61E63-1038-4F5D-8E9F-ED4CE9A6A59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7615A04-F1EF-4417-8016-CCB9504E262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83032E5-10B3-4D18-A20A-4F186B57822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B86C740-5B40-4BCC-BC03-EB8CF972650D}"/>
              </a:ext>
            </a:extLst>
          </p:cNvPr>
          <p:cNvSpPr>
            <a:spLocks noGrp="1"/>
          </p:cNvSpPr>
          <p:nvPr>
            <p:ph type="dt" sz="half" idx="10"/>
          </p:nvPr>
        </p:nvSpPr>
        <p:spPr/>
        <p:txBody>
          <a:bodyPr/>
          <a:lstStyle/>
          <a:p>
            <a:fld id="{DDB55F8C-4D3E-4FE6-8C6C-04736FBA11C4}" type="datetimeFigureOut">
              <a:rPr lang="en-GB" smtClean="0"/>
              <a:t>06/07/2026</a:t>
            </a:fld>
            <a:endParaRPr lang="en-GB"/>
          </a:p>
        </p:txBody>
      </p:sp>
      <p:sp>
        <p:nvSpPr>
          <p:cNvPr id="6" name="Footer Placeholder 5">
            <a:extLst>
              <a:ext uri="{FF2B5EF4-FFF2-40B4-BE49-F238E27FC236}">
                <a16:creationId xmlns:a16="http://schemas.microsoft.com/office/drawing/2014/main" id="{15CDAC9C-FFAB-4CEF-B13D-5121D154643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0CECCD9-AE4A-4C5A-AAFE-3FCCAA40DB27}"/>
              </a:ext>
            </a:extLst>
          </p:cNvPr>
          <p:cNvSpPr>
            <a:spLocks noGrp="1"/>
          </p:cNvSpPr>
          <p:nvPr>
            <p:ph type="sldNum" sz="quarter" idx="12"/>
          </p:nvPr>
        </p:nvSpPr>
        <p:spPr/>
        <p:txBody>
          <a:bodyPr/>
          <a:lstStyle/>
          <a:p>
            <a:fld id="{E1F239FD-346A-4D50-8C22-90E76933F268}" type="slidenum">
              <a:rPr lang="en-GB" smtClean="0"/>
              <a:t>‹#›</a:t>
            </a:fld>
            <a:endParaRPr lang="en-GB"/>
          </a:p>
        </p:txBody>
      </p:sp>
    </p:spTree>
    <p:extLst>
      <p:ext uri="{BB962C8B-B14F-4D97-AF65-F5344CB8AC3E}">
        <p14:creationId xmlns:p14="http://schemas.microsoft.com/office/powerpoint/2010/main" val="716737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6C2C8-A5E3-4763-89A6-0FB189BD270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E6DF91F-BA18-428B-9CB6-04224039EB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FA51AD8-4629-47B1-8C0D-4938C6F7551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DD03E39-5A60-4188-B540-3AB5AC1E88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0BF23A8-9E44-45DB-B81B-1CBD046D87F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8B78B74-C9A0-48FE-B296-F8C5E7792EC0}"/>
              </a:ext>
            </a:extLst>
          </p:cNvPr>
          <p:cNvSpPr>
            <a:spLocks noGrp="1"/>
          </p:cNvSpPr>
          <p:nvPr>
            <p:ph type="dt" sz="half" idx="10"/>
          </p:nvPr>
        </p:nvSpPr>
        <p:spPr/>
        <p:txBody>
          <a:bodyPr/>
          <a:lstStyle/>
          <a:p>
            <a:fld id="{DDB55F8C-4D3E-4FE6-8C6C-04736FBA11C4}" type="datetimeFigureOut">
              <a:rPr lang="en-GB" smtClean="0"/>
              <a:t>06/07/2026</a:t>
            </a:fld>
            <a:endParaRPr lang="en-GB"/>
          </a:p>
        </p:txBody>
      </p:sp>
      <p:sp>
        <p:nvSpPr>
          <p:cNvPr id="8" name="Footer Placeholder 7">
            <a:extLst>
              <a:ext uri="{FF2B5EF4-FFF2-40B4-BE49-F238E27FC236}">
                <a16:creationId xmlns:a16="http://schemas.microsoft.com/office/drawing/2014/main" id="{2CDEB231-A2A4-4666-BA86-F1F97513D6D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545E280-3C20-4C6E-9AFD-4AB102981873}"/>
              </a:ext>
            </a:extLst>
          </p:cNvPr>
          <p:cNvSpPr>
            <a:spLocks noGrp="1"/>
          </p:cNvSpPr>
          <p:nvPr>
            <p:ph type="sldNum" sz="quarter" idx="12"/>
          </p:nvPr>
        </p:nvSpPr>
        <p:spPr/>
        <p:txBody>
          <a:bodyPr/>
          <a:lstStyle/>
          <a:p>
            <a:fld id="{E1F239FD-346A-4D50-8C22-90E76933F268}" type="slidenum">
              <a:rPr lang="en-GB" smtClean="0"/>
              <a:t>‹#›</a:t>
            </a:fld>
            <a:endParaRPr lang="en-GB"/>
          </a:p>
        </p:txBody>
      </p:sp>
    </p:spTree>
    <p:extLst>
      <p:ext uri="{BB962C8B-B14F-4D97-AF65-F5344CB8AC3E}">
        <p14:creationId xmlns:p14="http://schemas.microsoft.com/office/powerpoint/2010/main" val="33611935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2350D-7C0A-4343-8EB6-5CC81E6B558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49E0165-70B3-41C8-944F-6153E515B38D}"/>
              </a:ext>
            </a:extLst>
          </p:cNvPr>
          <p:cNvSpPr>
            <a:spLocks noGrp="1"/>
          </p:cNvSpPr>
          <p:nvPr>
            <p:ph type="dt" sz="half" idx="10"/>
          </p:nvPr>
        </p:nvSpPr>
        <p:spPr/>
        <p:txBody>
          <a:bodyPr/>
          <a:lstStyle/>
          <a:p>
            <a:fld id="{DDB55F8C-4D3E-4FE6-8C6C-04736FBA11C4}" type="datetimeFigureOut">
              <a:rPr lang="en-GB" smtClean="0"/>
              <a:t>06/07/2026</a:t>
            </a:fld>
            <a:endParaRPr lang="en-GB"/>
          </a:p>
        </p:txBody>
      </p:sp>
      <p:sp>
        <p:nvSpPr>
          <p:cNvPr id="4" name="Footer Placeholder 3">
            <a:extLst>
              <a:ext uri="{FF2B5EF4-FFF2-40B4-BE49-F238E27FC236}">
                <a16:creationId xmlns:a16="http://schemas.microsoft.com/office/drawing/2014/main" id="{6EAFFF7D-FDED-4CBD-BF42-CB716837112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5AAAAEE-50AD-4CA9-96F2-2AC9039ACA0B}"/>
              </a:ext>
            </a:extLst>
          </p:cNvPr>
          <p:cNvSpPr>
            <a:spLocks noGrp="1"/>
          </p:cNvSpPr>
          <p:nvPr>
            <p:ph type="sldNum" sz="quarter" idx="12"/>
          </p:nvPr>
        </p:nvSpPr>
        <p:spPr/>
        <p:txBody>
          <a:bodyPr/>
          <a:lstStyle/>
          <a:p>
            <a:fld id="{E1F239FD-346A-4D50-8C22-90E76933F268}" type="slidenum">
              <a:rPr lang="en-GB" smtClean="0"/>
              <a:t>‹#›</a:t>
            </a:fld>
            <a:endParaRPr lang="en-GB"/>
          </a:p>
        </p:txBody>
      </p:sp>
    </p:spTree>
    <p:extLst>
      <p:ext uri="{BB962C8B-B14F-4D97-AF65-F5344CB8AC3E}">
        <p14:creationId xmlns:p14="http://schemas.microsoft.com/office/powerpoint/2010/main" val="1459996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F5BAAED-4E72-4C05-9FE8-A465EB0BE755}"/>
              </a:ext>
            </a:extLst>
          </p:cNvPr>
          <p:cNvSpPr>
            <a:spLocks noGrp="1"/>
          </p:cNvSpPr>
          <p:nvPr>
            <p:ph type="dt" sz="half" idx="10"/>
          </p:nvPr>
        </p:nvSpPr>
        <p:spPr/>
        <p:txBody>
          <a:bodyPr/>
          <a:lstStyle/>
          <a:p>
            <a:fld id="{DDB55F8C-4D3E-4FE6-8C6C-04736FBA11C4}" type="datetimeFigureOut">
              <a:rPr lang="en-GB" smtClean="0"/>
              <a:t>06/07/2026</a:t>
            </a:fld>
            <a:endParaRPr lang="en-GB"/>
          </a:p>
        </p:txBody>
      </p:sp>
      <p:sp>
        <p:nvSpPr>
          <p:cNvPr id="3" name="Footer Placeholder 2">
            <a:extLst>
              <a:ext uri="{FF2B5EF4-FFF2-40B4-BE49-F238E27FC236}">
                <a16:creationId xmlns:a16="http://schemas.microsoft.com/office/drawing/2014/main" id="{4AED75B4-0D66-47AB-9DA4-98766613C3F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0B6024A-BAEA-401C-8522-3C40CB948F6C}"/>
              </a:ext>
            </a:extLst>
          </p:cNvPr>
          <p:cNvSpPr>
            <a:spLocks noGrp="1"/>
          </p:cNvSpPr>
          <p:nvPr>
            <p:ph type="sldNum" sz="quarter" idx="12"/>
          </p:nvPr>
        </p:nvSpPr>
        <p:spPr/>
        <p:txBody>
          <a:bodyPr/>
          <a:lstStyle/>
          <a:p>
            <a:fld id="{E1F239FD-346A-4D50-8C22-90E76933F268}" type="slidenum">
              <a:rPr lang="en-GB" smtClean="0"/>
              <a:t>‹#›</a:t>
            </a:fld>
            <a:endParaRPr lang="en-GB"/>
          </a:p>
        </p:txBody>
      </p:sp>
    </p:spTree>
    <p:extLst>
      <p:ext uri="{BB962C8B-B14F-4D97-AF65-F5344CB8AC3E}">
        <p14:creationId xmlns:p14="http://schemas.microsoft.com/office/powerpoint/2010/main" val="717258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9FC85-1B94-458F-A53F-4C3C5D58A2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CD3D423-53ED-40C5-9F2C-7E18B214D0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F43FAFB-BDB8-4E74-A024-0D5264D459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C2D56DC-7F60-49CB-BE45-75EFE6B5A372}"/>
              </a:ext>
            </a:extLst>
          </p:cNvPr>
          <p:cNvSpPr>
            <a:spLocks noGrp="1"/>
          </p:cNvSpPr>
          <p:nvPr>
            <p:ph type="dt" sz="half" idx="10"/>
          </p:nvPr>
        </p:nvSpPr>
        <p:spPr/>
        <p:txBody>
          <a:bodyPr/>
          <a:lstStyle/>
          <a:p>
            <a:fld id="{DDB55F8C-4D3E-4FE6-8C6C-04736FBA11C4}" type="datetimeFigureOut">
              <a:rPr lang="en-GB" smtClean="0"/>
              <a:t>06/07/2026</a:t>
            </a:fld>
            <a:endParaRPr lang="en-GB"/>
          </a:p>
        </p:txBody>
      </p:sp>
      <p:sp>
        <p:nvSpPr>
          <p:cNvPr id="6" name="Footer Placeholder 5">
            <a:extLst>
              <a:ext uri="{FF2B5EF4-FFF2-40B4-BE49-F238E27FC236}">
                <a16:creationId xmlns:a16="http://schemas.microsoft.com/office/drawing/2014/main" id="{28C9FD26-19A5-4AAB-8A79-E3EC4857711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665EDB7-EFF3-45BF-944D-FA4F56B7458E}"/>
              </a:ext>
            </a:extLst>
          </p:cNvPr>
          <p:cNvSpPr>
            <a:spLocks noGrp="1"/>
          </p:cNvSpPr>
          <p:nvPr>
            <p:ph type="sldNum" sz="quarter" idx="12"/>
          </p:nvPr>
        </p:nvSpPr>
        <p:spPr/>
        <p:txBody>
          <a:bodyPr/>
          <a:lstStyle/>
          <a:p>
            <a:fld id="{E1F239FD-346A-4D50-8C22-90E76933F268}" type="slidenum">
              <a:rPr lang="en-GB" smtClean="0"/>
              <a:t>‹#›</a:t>
            </a:fld>
            <a:endParaRPr lang="en-GB"/>
          </a:p>
        </p:txBody>
      </p:sp>
    </p:spTree>
    <p:extLst>
      <p:ext uri="{BB962C8B-B14F-4D97-AF65-F5344CB8AC3E}">
        <p14:creationId xmlns:p14="http://schemas.microsoft.com/office/powerpoint/2010/main" val="3872719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FEEE9-563C-4E77-A131-C5D2AAD947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95EC820-0E2F-4A90-B305-DAFB87B3C8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306A981-359C-4671-B29A-E71CB757CA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EB17A2-683F-454C-AE44-412031039663}"/>
              </a:ext>
            </a:extLst>
          </p:cNvPr>
          <p:cNvSpPr>
            <a:spLocks noGrp="1"/>
          </p:cNvSpPr>
          <p:nvPr>
            <p:ph type="dt" sz="half" idx="10"/>
          </p:nvPr>
        </p:nvSpPr>
        <p:spPr/>
        <p:txBody>
          <a:bodyPr/>
          <a:lstStyle/>
          <a:p>
            <a:fld id="{DDB55F8C-4D3E-4FE6-8C6C-04736FBA11C4}" type="datetimeFigureOut">
              <a:rPr lang="en-GB" smtClean="0"/>
              <a:t>06/07/2026</a:t>
            </a:fld>
            <a:endParaRPr lang="en-GB"/>
          </a:p>
        </p:txBody>
      </p:sp>
      <p:sp>
        <p:nvSpPr>
          <p:cNvPr id="6" name="Footer Placeholder 5">
            <a:extLst>
              <a:ext uri="{FF2B5EF4-FFF2-40B4-BE49-F238E27FC236}">
                <a16:creationId xmlns:a16="http://schemas.microsoft.com/office/drawing/2014/main" id="{D2F742D9-A14D-42C0-809B-E02315FB0F8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2293EB0-C691-4F5B-8CE5-D238B9460B74}"/>
              </a:ext>
            </a:extLst>
          </p:cNvPr>
          <p:cNvSpPr>
            <a:spLocks noGrp="1"/>
          </p:cNvSpPr>
          <p:nvPr>
            <p:ph type="sldNum" sz="quarter" idx="12"/>
          </p:nvPr>
        </p:nvSpPr>
        <p:spPr/>
        <p:txBody>
          <a:bodyPr/>
          <a:lstStyle/>
          <a:p>
            <a:fld id="{E1F239FD-346A-4D50-8C22-90E76933F268}" type="slidenum">
              <a:rPr lang="en-GB" smtClean="0"/>
              <a:t>‹#›</a:t>
            </a:fld>
            <a:endParaRPr lang="en-GB"/>
          </a:p>
        </p:txBody>
      </p:sp>
    </p:spTree>
    <p:extLst>
      <p:ext uri="{BB962C8B-B14F-4D97-AF65-F5344CB8AC3E}">
        <p14:creationId xmlns:p14="http://schemas.microsoft.com/office/powerpoint/2010/main" val="1058989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theme" Target="../theme/theme3.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AC118E-C379-4903-AB84-3BE88AECA4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E852FBF-AD7F-4297-9C71-59C2AFAA27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DB47C9F-6FE6-4FD2-802A-D807913D06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B55F8C-4D3E-4FE6-8C6C-04736FBA11C4}" type="datetimeFigureOut">
              <a:rPr lang="en-GB" smtClean="0"/>
              <a:t>06/07/2026</a:t>
            </a:fld>
            <a:endParaRPr lang="en-GB"/>
          </a:p>
        </p:txBody>
      </p:sp>
      <p:sp>
        <p:nvSpPr>
          <p:cNvPr id="5" name="Footer Placeholder 4">
            <a:extLst>
              <a:ext uri="{FF2B5EF4-FFF2-40B4-BE49-F238E27FC236}">
                <a16:creationId xmlns:a16="http://schemas.microsoft.com/office/drawing/2014/main" id="{393C5CB3-C924-4CE7-ACA2-B48463A213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EF3049B-9BBD-40BF-8A10-99635919FB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F239FD-346A-4D50-8C22-90E76933F268}" type="slidenum">
              <a:rPr lang="en-GB" smtClean="0"/>
              <a:t>‹#›</a:t>
            </a:fld>
            <a:endParaRPr lang="en-GB"/>
          </a:p>
        </p:txBody>
      </p:sp>
    </p:spTree>
    <p:extLst>
      <p:ext uri="{BB962C8B-B14F-4D97-AF65-F5344CB8AC3E}">
        <p14:creationId xmlns:p14="http://schemas.microsoft.com/office/powerpoint/2010/main" val="1905015039"/>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6F10A5-E055-4651-8EF5-47BBD14C676A}"/>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E1B67F8-3E91-49A0-A5A6-9267849AC8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FD57B6-4E66-4AAE-8B8E-9AE7651A6652}"/>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F381268-F52A-46D5-A986-2DC2D4DB5154}" type="datetimeFigureOut">
              <a:rPr lang="en-GB" smtClean="0"/>
              <a:t>06/07/2026</a:t>
            </a:fld>
            <a:endParaRPr lang="en-GB"/>
          </a:p>
        </p:txBody>
      </p:sp>
      <p:sp>
        <p:nvSpPr>
          <p:cNvPr id="5" name="Footer Placeholder 4">
            <a:extLst>
              <a:ext uri="{FF2B5EF4-FFF2-40B4-BE49-F238E27FC236}">
                <a16:creationId xmlns:a16="http://schemas.microsoft.com/office/drawing/2014/main" id="{4340EC43-B03F-41F2-8894-5811C617ECAD}"/>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DB6F224-A9B2-4CFA-9C21-263013A0BE4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D1D7606-1B3E-45B1-A1B9-8A233574966E}" type="slidenum">
              <a:rPr lang="en-GB" smtClean="0"/>
              <a:t>‹#›</a:t>
            </a:fld>
            <a:endParaRPr lang="en-GB"/>
          </a:p>
        </p:txBody>
      </p:sp>
    </p:spTree>
    <p:extLst>
      <p:ext uri="{BB962C8B-B14F-4D97-AF65-F5344CB8AC3E}">
        <p14:creationId xmlns:p14="http://schemas.microsoft.com/office/powerpoint/2010/main" val="37892719"/>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6F10A5-E055-4651-8EF5-47BBD14C676A}"/>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E1B67F8-3E91-49A0-A5A6-9267849AC8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FD57B6-4E66-4AAE-8B8E-9AE7651A6652}"/>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F381268-F52A-46D5-A986-2DC2D4DB5154}" type="datetimeFigureOut">
              <a:rPr lang="en-GB" smtClean="0"/>
              <a:t>06/07/2026</a:t>
            </a:fld>
            <a:endParaRPr lang="en-GB"/>
          </a:p>
        </p:txBody>
      </p:sp>
      <p:sp>
        <p:nvSpPr>
          <p:cNvPr id="5" name="Footer Placeholder 4">
            <a:extLst>
              <a:ext uri="{FF2B5EF4-FFF2-40B4-BE49-F238E27FC236}">
                <a16:creationId xmlns:a16="http://schemas.microsoft.com/office/drawing/2014/main" id="{4340EC43-B03F-41F2-8894-5811C617ECAD}"/>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DB6F224-A9B2-4CFA-9C21-263013A0BE4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D1D7606-1B3E-45B1-A1B9-8A233574966E}" type="slidenum">
              <a:rPr lang="en-GB" smtClean="0"/>
              <a:t>‹#›</a:t>
            </a:fld>
            <a:endParaRPr lang="en-GB"/>
          </a:p>
        </p:txBody>
      </p:sp>
    </p:spTree>
    <p:extLst>
      <p:ext uri="{BB962C8B-B14F-4D97-AF65-F5344CB8AC3E}">
        <p14:creationId xmlns:p14="http://schemas.microsoft.com/office/powerpoint/2010/main" val="2063203003"/>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24" r:id="rId11"/>
    <p:sldLayoutId id="2147483725" r:id="rId12"/>
    <p:sldLayoutId id="2147483726" r:id="rId13"/>
    <p:sldLayoutId id="2147483728" r:id="rId14"/>
    <p:sldLayoutId id="2147483729" r:id="rId15"/>
    <p:sldLayoutId id="2147483727" r:id="rId16"/>
  </p:sldLayoutIdLst>
  <p:txStyles>
    <p:titleStyle>
      <a:lvl1pPr algn="l" defTabSz="685800" rtl="0" eaLnBrk="1" latinLnBrk="0" hangingPunct="1">
        <a:lnSpc>
          <a:spcPct val="90000"/>
        </a:lnSpc>
        <a:spcBef>
          <a:spcPct val="0"/>
        </a:spcBef>
        <a:buNone/>
        <a:defRPr sz="3300" b="1"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accent1"/>
        </a:buClr>
        <a:buFont typeface="Wingdings" panose="05000000000000000000" pitchFamily="2"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accent1"/>
        </a:buClr>
        <a:buFont typeface="Wingdings" panose="05000000000000000000" pitchFamily="2"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accent1"/>
        </a:buClr>
        <a:buFont typeface="Wingdings" panose="05000000000000000000" pitchFamily="2"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accent1"/>
        </a:buClr>
        <a:buFont typeface="Wingdings" panose="05000000000000000000" pitchFamily="2" charset="2"/>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6.jpeg"/><Relationship Id="rId7" Type="http://schemas.openxmlformats.org/officeDocument/2006/relationships/image" Target="../media/image19.svg"/><Relationship Id="rId2" Type="http://schemas.openxmlformats.org/officeDocument/2006/relationships/notesSlide" Target="../notesSlides/notesSlide1.xml"/><Relationship Id="rId1" Type="http://schemas.openxmlformats.org/officeDocument/2006/relationships/slideLayout" Target="../slideLayouts/slideLayout21.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5.sv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1.xml"/><Relationship Id="rId5" Type="http://schemas.openxmlformats.org/officeDocument/2006/relationships/image" Target="../media/image17.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1.sv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2.sv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3.sv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17.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30.xml"/><Relationship Id="rId1" Type="http://schemas.openxmlformats.org/officeDocument/2006/relationships/video" Target="https://www.youtube.com/embed/AOE6XYn-fos?feature=oembed"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7.svg"/><Relationship Id="rId4" Type="http://schemas.openxmlformats.org/officeDocument/2006/relationships/image" Target="../media/image26.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65395C3-09F2-4569-AF92-9DA315D0D0F9}"/>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10" name="Rectangle 9">
            <a:extLst>
              <a:ext uri="{FF2B5EF4-FFF2-40B4-BE49-F238E27FC236}">
                <a16:creationId xmlns:a16="http://schemas.microsoft.com/office/drawing/2014/main" id="{1F090773-DFFE-4C0E-ABB0-EC505DB321AD}"/>
              </a:ext>
            </a:extLst>
          </p:cNvPr>
          <p:cNvSpPr/>
          <p:nvPr/>
        </p:nvSpPr>
        <p:spPr>
          <a:xfrm>
            <a:off x="-1" y="0"/>
            <a:ext cx="12192000" cy="6858000"/>
          </a:xfrm>
          <a:prstGeom prst="rect">
            <a:avLst/>
          </a:prstGeom>
          <a:gradFill>
            <a:gsLst>
              <a:gs pos="90000">
                <a:srgbClr val="F42941"/>
              </a:gs>
              <a:gs pos="100000">
                <a:schemeClr val="accent1"/>
              </a:gs>
              <a:gs pos="28000">
                <a:srgbClr val="EA592D">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dirty="0"/>
          </a:p>
        </p:txBody>
      </p:sp>
      <p:sp>
        <p:nvSpPr>
          <p:cNvPr id="4" name="Title 3">
            <a:extLst>
              <a:ext uri="{FF2B5EF4-FFF2-40B4-BE49-F238E27FC236}">
                <a16:creationId xmlns:a16="http://schemas.microsoft.com/office/drawing/2014/main" id="{CFFD3AAE-433A-419D-BE2A-D36F984BAFF4}"/>
              </a:ext>
            </a:extLst>
          </p:cNvPr>
          <p:cNvSpPr>
            <a:spLocks noGrp="1"/>
          </p:cNvSpPr>
          <p:nvPr>
            <p:ph type="ctrTitle"/>
          </p:nvPr>
        </p:nvSpPr>
        <p:spPr>
          <a:xfrm>
            <a:off x="802699" y="3590274"/>
            <a:ext cx="10429701" cy="1398529"/>
          </a:xfrm>
        </p:spPr>
        <p:txBody>
          <a:bodyPr>
            <a:noAutofit/>
          </a:bodyPr>
          <a:lstStyle/>
          <a:p>
            <a:r>
              <a:rPr lang="en-GB" sz="6800" dirty="0">
                <a:latin typeface="Aptos Black" panose="020B0004020202020204" pitchFamily="34" charset="0"/>
              </a:rPr>
              <a:t>CAREERS, NOT COURSES</a:t>
            </a:r>
          </a:p>
        </p:txBody>
      </p:sp>
      <p:sp>
        <p:nvSpPr>
          <p:cNvPr id="9" name="Title 3">
            <a:extLst>
              <a:ext uri="{FF2B5EF4-FFF2-40B4-BE49-F238E27FC236}">
                <a16:creationId xmlns:a16="http://schemas.microsoft.com/office/drawing/2014/main" id="{A03763DF-8B96-46AF-8095-21D0D7B99434}"/>
              </a:ext>
            </a:extLst>
          </p:cNvPr>
          <p:cNvSpPr txBox="1">
            <a:spLocks/>
          </p:cNvSpPr>
          <p:nvPr/>
        </p:nvSpPr>
        <p:spPr>
          <a:xfrm>
            <a:off x="881149" y="4656990"/>
            <a:ext cx="10429701" cy="905235"/>
          </a:xfrm>
          <a:prstGeom prst="rect">
            <a:avLst/>
          </a:prstGeom>
        </p:spPr>
        <p:txBody>
          <a:bodyPr vert="horz" lIns="91440" tIns="45720" rIns="91440" bIns="45720" rtlCol="0" anchor="b">
            <a:normAutofit fontScale="97500"/>
          </a:bodyPr>
          <a:lstStyle>
            <a:lvl1pPr algn="l" defTabSz="685800" rtl="0" eaLnBrk="1" latinLnBrk="0" hangingPunct="1">
              <a:lnSpc>
                <a:spcPct val="90000"/>
              </a:lnSpc>
              <a:spcBef>
                <a:spcPct val="0"/>
              </a:spcBef>
              <a:buNone/>
              <a:defRPr sz="4500" b="1" kern="1200">
                <a:solidFill>
                  <a:schemeClr val="bg1"/>
                </a:solidFill>
                <a:latin typeface="+mn-lt"/>
                <a:ea typeface="+mj-ea"/>
                <a:cs typeface="+mj-cs"/>
              </a:defRPr>
            </a:lvl1pPr>
          </a:lstStyle>
          <a:p>
            <a:r>
              <a:rPr lang="en-GB" dirty="0">
                <a:latin typeface="Aptos Black" panose="020B0004020202020204" pitchFamily="34" charset="0"/>
              </a:rPr>
              <a:t>AT NEWBURY COLLEGE</a:t>
            </a:r>
          </a:p>
        </p:txBody>
      </p:sp>
      <p:pic>
        <p:nvPicPr>
          <p:cNvPr id="11" name="Picture 8">
            <a:extLst>
              <a:ext uri="{FF2B5EF4-FFF2-40B4-BE49-F238E27FC236}">
                <a16:creationId xmlns:a16="http://schemas.microsoft.com/office/drawing/2014/main" id="{51C39044-A6FA-4283-95CD-D84F3CAB5DAF}"/>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5903626" y="556321"/>
            <a:ext cx="5448928" cy="994258"/>
          </a:xfrm>
          <a:prstGeom prst="rect">
            <a:avLst/>
          </a:prstGeom>
          <a:effectLst>
            <a:outerShdw blurRad="571500" dir="5400000" algn="ctr" rotWithShape="0">
              <a:schemeClr val="accent1"/>
            </a:outerShdw>
          </a:effectLst>
        </p:spPr>
      </p:pic>
      <p:sp>
        <p:nvSpPr>
          <p:cNvPr id="3" name="Rectangle 2">
            <a:extLst>
              <a:ext uri="{FF2B5EF4-FFF2-40B4-BE49-F238E27FC236}">
                <a16:creationId xmlns:a16="http://schemas.microsoft.com/office/drawing/2014/main" id="{5B18B542-EB4A-24BD-7117-50A6E0EC42D8}"/>
              </a:ext>
            </a:extLst>
          </p:cNvPr>
          <p:cNvSpPr/>
          <p:nvPr/>
        </p:nvSpPr>
        <p:spPr>
          <a:xfrm>
            <a:off x="992684" y="5802030"/>
            <a:ext cx="3501032" cy="537654"/>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8D3F9B7A-34C8-AC7F-825E-89F6B0A597E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92684" y="5806364"/>
            <a:ext cx="536786" cy="544066"/>
          </a:xfrm>
          <a:prstGeom prst="rect">
            <a:avLst/>
          </a:prstGeom>
        </p:spPr>
      </p:pic>
      <p:pic>
        <p:nvPicPr>
          <p:cNvPr id="13" name="Graphic 12">
            <a:extLst>
              <a:ext uri="{FF2B5EF4-FFF2-40B4-BE49-F238E27FC236}">
                <a16:creationId xmlns:a16="http://schemas.microsoft.com/office/drawing/2014/main" id="{EB92F1B8-73C1-5589-22D6-97DFE59EBD0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327441" y="5797215"/>
            <a:ext cx="1083849" cy="567130"/>
          </a:xfrm>
          <a:prstGeom prst="rect">
            <a:avLst/>
          </a:prstGeom>
        </p:spPr>
      </p:pic>
      <p:pic>
        <p:nvPicPr>
          <p:cNvPr id="20" name="Graphic 19">
            <a:extLst>
              <a:ext uri="{FF2B5EF4-FFF2-40B4-BE49-F238E27FC236}">
                <a16:creationId xmlns:a16="http://schemas.microsoft.com/office/drawing/2014/main" id="{EF9B2682-E205-7050-5837-864973B0D69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177736" y="5799882"/>
            <a:ext cx="1826383" cy="561797"/>
          </a:xfrm>
          <a:prstGeom prst="rect">
            <a:avLst/>
          </a:prstGeom>
        </p:spPr>
      </p:pic>
      <p:pic>
        <p:nvPicPr>
          <p:cNvPr id="22" name="Graphic 21">
            <a:extLst>
              <a:ext uri="{FF2B5EF4-FFF2-40B4-BE49-F238E27FC236}">
                <a16:creationId xmlns:a16="http://schemas.microsoft.com/office/drawing/2014/main" id="{3BD608DF-50E4-E896-1969-786A4355706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770566" y="5842655"/>
            <a:ext cx="1428750" cy="476250"/>
          </a:xfrm>
          <a:prstGeom prst="rect">
            <a:avLst/>
          </a:prstGeom>
        </p:spPr>
      </p:pic>
      <p:sp>
        <p:nvSpPr>
          <p:cNvPr id="23" name="TextBox 22">
            <a:extLst>
              <a:ext uri="{FF2B5EF4-FFF2-40B4-BE49-F238E27FC236}">
                <a16:creationId xmlns:a16="http://schemas.microsoft.com/office/drawing/2014/main" id="{1713E117-4F49-D244-FC53-24F7164CF57F}"/>
              </a:ext>
            </a:extLst>
          </p:cNvPr>
          <p:cNvSpPr txBox="1"/>
          <p:nvPr/>
        </p:nvSpPr>
        <p:spPr>
          <a:xfrm>
            <a:off x="1523144" y="5816464"/>
            <a:ext cx="2970572" cy="523220"/>
          </a:xfrm>
          <a:prstGeom prst="rect">
            <a:avLst/>
          </a:prstGeom>
          <a:noFill/>
        </p:spPr>
        <p:txBody>
          <a:bodyPr wrap="square" rtlCol="0">
            <a:spAutoFit/>
          </a:bodyPr>
          <a:lstStyle/>
          <a:p>
            <a:pPr algn="ctr"/>
            <a:r>
              <a:rPr lang="en-GB" sz="2800" dirty="0" err="1">
                <a:solidFill>
                  <a:schemeClr val="bg1"/>
                </a:solidFill>
              </a:rPr>
              <a:t>newbury</a:t>
            </a:r>
            <a:r>
              <a:rPr lang="en-GB" sz="2800" dirty="0">
                <a:solidFill>
                  <a:schemeClr val="bg1"/>
                </a:solidFill>
              </a:rPr>
              <a:t> college</a:t>
            </a:r>
          </a:p>
        </p:txBody>
      </p:sp>
    </p:spTree>
    <p:extLst>
      <p:ext uri="{BB962C8B-B14F-4D97-AF65-F5344CB8AC3E}">
        <p14:creationId xmlns:p14="http://schemas.microsoft.com/office/powerpoint/2010/main" val="3260987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5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75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0-#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par>
                                <p:cTn id="13" presetID="53" presetClass="entr" presetSubtype="16" fill="hold" nodeType="withEffect">
                                  <p:stCondLst>
                                    <p:cond delay="1250"/>
                                  </p:stCondLst>
                                  <p:childTnLst>
                                    <p:set>
                                      <p:cBhvr>
                                        <p:cTn id="14" dur="1" fill="hold">
                                          <p:stCondLst>
                                            <p:cond delay="0"/>
                                          </p:stCondLst>
                                        </p:cTn>
                                        <p:tgtEl>
                                          <p:spTgt spid="6"/>
                                        </p:tgtEl>
                                        <p:attrNameLst>
                                          <p:attrName>style.visibility</p:attrName>
                                        </p:attrNameLst>
                                      </p:cBhvr>
                                      <p:to>
                                        <p:strVal val="visible"/>
                                      </p:to>
                                    </p:set>
                                    <p:anim calcmode="lin" valueType="num">
                                      <p:cBhvr>
                                        <p:cTn id="15" dur="250" fill="hold"/>
                                        <p:tgtEl>
                                          <p:spTgt spid="6"/>
                                        </p:tgtEl>
                                        <p:attrNameLst>
                                          <p:attrName>ppt_w</p:attrName>
                                        </p:attrNameLst>
                                      </p:cBhvr>
                                      <p:tavLst>
                                        <p:tav tm="0">
                                          <p:val>
                                            <p:fltVal val="0"/>
                                          </p:val>
                                        </p:tav>
                                        <p:tav tm="100000">
                                          <p:val>
                                            <p:strVal val="#ppt_w"/>
                                          </p:val>
                                        </p:tav>
                                      </p:tavLst>
                                    </p:anim>
                                    <p:anim calcmode="lin" valueType="num">
                                      <p:cBhvr>
                                        <p:cTn id="16" dur="250" fill="hold"/>
                                        <p:tgtEl>
                                          <p:spTgt spid="6"/>
                                        </p:tgtEl>
                                        <p:attrNameLst>
                                          <p:attrName>ppt_h</p:attrName>
                                        </p:attrNameLst>
                                      </p:cBhvr>
                                      <p:tavLst>
                                        <p:tav tm="0">
                                          <p:val>
                                            <p:fltVal val="0"/>
                                          </p:val>
                                        </p:tav>
                                        <p:tav tm="100000">
                                          <p:val>
                                            <p:strVal val="#ppt_h"/>
                                          </p:val>
                                        </p:tav>
                                      </p:tavLst>
                                    </p:anim>
                                    <p:animEffect transition="in" filter="fade">
                                      <p:cBhvr>
                                        <p:cTn id="17" dur="250"/>
                                        <p:tgtEl>
                                          <p:spTgt spid="6"/>
                                        </p:tgtEl>
                                      </p:cBhvr>
                                    </p:animEffect>
                                  </p:childTnLst>
                                </p:cTn>
                              </p:par>
                              <p:par>
                                <p:cTn id="18" presetID="22" presetClass="entr" presetSubtype="8" fill="hold" grpId="0" nodeType="withEffect">
                                  <p:stCondLst>
                                    <p:cond delay="1500"/>
                                  </p:stCondLst>
                                  <p:childTnLst>
                                    <p:set>
                                      <p:cBhvr>
                                        <p:cTn id="19" dur="1" fill="hold">
                                          <p:stCondLst>
                                            <p:cond delay="0"/>
                                          </p:stCondLst>
                                        </p:cTn>
                                        <p:tgtEl>
                                          <p:spTgt spid="3"/>
                                        </p:tgtEl>
                                        <p:attrNameLst>
                                          <p:attrName>style.visibility</p:attrName>
                                        </p:attrNameLst>
                                      </p:cBhvr>
                                      <p:to>
                                        <p:strVal val="visible"/>
                                      </p:to>
                                    </p:set>
                                    <p:animEffect transition="in" filter="wipe(left)">
                                      <p:cBhvr>
                                        <p:cTn id="20" dur="250"/>
                                        <p:tgtEl>
                                          <p:spTgt spid="3"/>
                                        </p:tgtEl>
                                      </p:cBhvr>
                                    </p:animEffect>
                                  </p:childTnLst>
                                </p:cTn>
                              </p:par>
                              <p:par>
                                <p:cTn id="21" presetID="1" presetClass="entr" presetSubtype="0" fill="hold" nodeType="withEffect">
                                  <p:stCondLst>
                                    <p:cond delay="1500"/>
                                  </p:stCondLst>
                                  <p:iterate type="lt">
                                    <p:tmAbs val="50"/>
                                  </p:iterate>
                                  <p:childTnLst>
                                    <p:set>
                                      <p:cBhvr>
                                        <p:cTn id="22"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3" grpId="0" animBg="1"/>
    </p:bldLst>
  </p:timing>
  <p:extLst>
    <p:ext uri="{E180D4A7-C9FB-4DFB-919C-405C955672EB}">
      <p14:showEvtLst xmlns:p14="http://schemas.microsoft.com/office/powerpoint/2010/main">
        <p14:playEvt time="297" objId="2"/>
        <p14:stopEvt time="12360" objId="2"/>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A9FA4-B240-B4DD-3325-5736EAA9892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DAC5429-88B5-7199-7AC2-84D33A75FD25}"/>
              </a:ext>
            </a:extLst>
          </p:cNvPr>
          <p:cNvSpPr txBox="1">
            <a:spLocks/>
          </p:cNvSpPr>
          <p:nvPr/>
        </p:nvSpPr>
        <p:spPr>
          <a:xfrm>
            <a:off x="499872" y="365126"/>
            <a:ext cx="4901184" cy="989217"/>
          </a:xfrm>
          <a:prstGeom prst="rect">
            <a:avLst/>
          </a:prstGeom>
        </p:spPr>
        <p:txBody>
          <a:bodyPr vert="horz" lIns="91440" tIns="45720" rIns="91440" bIns="45720" rtlCol="0" anchor="b">
            <a:normAutofit fontScale="97500"/>
          </a:bodyPr>
          <a:lstStyle>
            <a:lvl1pPr algn="l" defTabSz="685800" rtl="0" eaLnBrk="1" latinLnBrk="0" hangingPunct="1">
              <a:lnSpc>
                <a:spcPct val="90000"/>
              </a:lnSpc>
              <a:spcBef>
                <a:spcPct val="0"/>
              </a:spcBef>
              <a:buNone/>
              <a:defRPr sz="4500" b="1" kern="1200">
                <a:solidFill>
                  <a:schemeClr val="bg1"/>
                </a:solidFill>
                <a:latin typeface="+mn-lt"/>
                <a:ea typeface="+mj-ea"/>
                <a:cs typeface="+mj-cs"/>
              </a:defRPr>
            </a:lvl1pPr>
          </a:lstStyle>
          <a:p>
            <a:r>
              <a:rPr lang="en-GB" b="0" dirty="0">
                <a:solidFill>
                  <a:srgbClr val="F42941"/>
                </a:solidFill>
                <a:latin typeface="Aptos Black" panose="020B0004020202020204" pitchFamily="34" charset="0"/>
              </a:rPr>
              <a:t>WHERE TO START</a:t>
            </a:r>
          </a:p>
        </p:txBody>
      </p:sp>
      <p:grpSp>
        <p:nvGrpSpPr>
          <p:cNvPr id="2" name="Group 1">
            <a:extLst>
              <a:ext uri="{FF2B5EF4-FFF2-40B4-BE49-F238E27FC236}">
                <a16:creationId xmlns:a16="http://schemas.microsoft.com/office/drawing/2014/main" id="{0D2CE896-7280-A324-4E4C-463BEBE85401}"/>
              </a:ext>
            </a:extLst>
          </p:cNvPr>
          <p:cNvGrpSpPr/>
          <p:nvPr/>
        </p:nvGrpSpPr>
        <p:grpSpPr>
          <a:xfrm>
            <a:off x="0" y="6086901"/>
            <a:ext cx="12192000" cy="771099"/>
            <a:chOff x="0" y="6086901"/>
            <a:chExt cx="12192000" cy="771099"/>
          </a:xfrm>
        </p:grpSpPr>
        <p:sp>
          <p:nvSpPr>
            <p:cNvPr id="3" name="Rectangle 2">
              <a:extLst>
                <a:ext uri="{FF2B5EF4-FFF2-40B4-BE49-F238E27FC236}">
                  <a16:creationId xmlns:a16="http://schemas.microsoft.com/office/drawing/2014/main" id="{8B9B3922-ECE5-FF38-743E-E8A34FC8B2FD}"/>
                </a:ext>
              </a:extLst>
            </p:cNvPr>
            <p:cNvSpPr/>
            <p:nvPr/>
          </p:nvSpPr>
          <p:spPr>
            <a:xfrm>
              <a:off x="0" y="6086901"/>
              <a:ext cx="12192000" cy="77109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BE0A6E25-E21C-E3D0-47F4-2A60A9BF0D20}"/>
                </a:ext>
              </a:extLst>
            </p:cNvPr>
            <p:cNvGrpSpPr/>
            <p:nvPr/>
          </p:nvGrpSpPr>
          <p:grpSpPr>
            <a:xfrm>
              <a:off x="856792" y="6287804"/>
              <a:ext cx="2432000" cy="410137"/>
              <a:chOff x="992684" y="5802030"/>
              <a:chExt cx="3501032" cy="590420"/>
            </a:xfrm>
          </p:grpSpPr>
          <p:sp>
            <p:nvSpPr>
              <p:cNvPr id="12" name="Rectangle 11">
                <a:extLst>
                  <a:ext uri="{FF2B5EF4-FFF2-40B4-BE49-F238E27FC236}">
                    <a16:creationId xmlns:a16="http://schemas.microsoft.com/office/drawing/2014/main" id="{21F16EB8-C9C8-D83F-BA56-B1946BF347A2}"/>
                  </a:ext>
                </a:extLst>
              </p:cNvPr>
              <p:cNvSpPr/>
              <p:nvPr/>
            </p:nvSpPr>
            <p:spPr>
              <a:xfrm>
                <a:off x="992684" y="5802030"/>
                <a:ext cx="3501032" cy="537654"/>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pic>
            <p:nvPicPr>
              <p:cNvPr id="13" name="Picture 12">
                <a:extLst>
                  <a:ext uri="{FF2B5EF4-FFF2-40B4-BE49-F238E27FC236}">
                    <a16:creationId xmlns:a16="http://schemas.microsoft.com/office/drawing/2014/main" id="{8411CCB9-B0E7-F2BD-9374-EB2C7AAFE4F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2684" y="5806364"/>
                <a:ext cx="536786" cy="544066"/>
              </a:xfrm>
              <a:prstGeom prst="rect">
                <a:avLst/>
              </a:prstGeom>
            </p:spPr>
          </p:pic>
          <p:sp>
            <p:nvSpPr>
              <p:cNvPr id="14" name="TextBox 13">
                <a:extLst>
                  <a:ext uri="{FF2B5EF4-FFF2-40B4-BE49-F238E27FC236}">
                    <a16:creationId xmlns:a16="http://schemas.microsoft.com/office/drawing/2014/main" id="{A5D65B4E-AA1E-EEE9-8C0B-3ECF345B4F37}"/>
                  </a:ext>
                </a:extLst>
              </p:cNvPr>
              <p:cNvSpPr txBox="1"/>
              <p:nvPr/>
            </p:nvSpPr>
            <p:spPr>
              <a:xfrm>
                <a:off x="1523144" y="5816465"/>
                <a:ext cx="2970572" cy="575985"/>
              </a:xfrm>
              <a:prstGeom prst="rect">
                <a:avLst/>
              </a:prstGeom>
              <a:noFill/>
            </p:spPr>
            <p:txBody>
              <a:bodyPr wrap="square" rtlCol="0">
                <a:spAutoFit/>
              </a:bodyPr>
              <a:lstStyle/>
              <a:p>
                <a:pPr algn="ctr"/>
                <a:r>
                  <a:rPr lang="en-GB" sz="2000" dirty="0" err="1">
                    <a:solidFill>
                      <a:schemeClr val="bg1"/>
                    </a:solidFill>
                  </a:rPr>
                  <a:t>newbury</a:t>
                </a:r>
                <a:r>
                  <a:rPr lang="en-GB" sz="2000" dirty="0">
                    <a:solidFill>
                      <a:schemeClr val="bg1"/>
                    </a:solidFill>
                  </a:rPr>
                  <a:t> college</a:t>
                </a:r>
              </a:p>
            </p:txBody>
          </p:sp>
        </p:grpSp>
        <p:sp>
          <p:nvSpPr>
            <p:cNvPr id="9" name="TextBox 8">
              <a:extLst>
                <a:ext uri="{FF2B5EF4-FFF2-40B4-BE49-F238E27FC236}">
                  <a16:creationId xmlns:a16="http://schemas.microsoft.com/office/drawing/2014/main" id="{682B443C-534F-6E58-4064-F6D6C8A03EFA}"/>
                </a:ext>
              </a:extLst>
            </p:cNvPr>
            <p:cNvSpPr txBox="1"/>
            <p:nvPr/>
          </p:nvSpPr>
          <p:spPr>
            <a:xfrm>
              <a:off x="3505980" y="6314961"/>
              <a:ext cx="3046862" cy="369332"/>
            </a:xfrm>
            <a:prstGeom prst="rect">
              <a:avLst/>
            </a:prstGeom>
            <a:noFill/>
          </p:spPr>
          <p:txBody>
            <a:bodyPr wrap="square">
              <a:spAutoFit/>
            </a:bodyPr>
            <a:lstStyle/>
            <a:p>
              <a:r>
                <a:rPr lang="en-GB" sz="1800" dirty="0">
                  <a:solidFill>
                    <a:schemeClr val="bg1"/>
                  </a:solidFill>
                  <a:latin typeface="Aptos Black" panose="020B0004020202020204" pitchFamily="34" charset="0"/>
                </a:rPr>
                <a:t>CAREERS, NOT COURSES</a:t>
              </a:r>
              <a:endParaRPr lang="en-GB" dirty="0">
                <a:solidFill>
                  <a:schemeClr val="bg1"/>
                </a:solidFill>
              </a:endParaRPr>
            </a:p>
          </p:txBody>
        </p:sp>
      </p:grpSp>
      <p:sp>
        <p:nvSpPr>
          <p:cNvPr id="5" name="Rectangle 4">
            <a:extLst>
              <a:ext uri="{FF2B5EF4-FFF2-40B4-BE49-F238E27FC236}">
                <a16:creationId xmlns:a16="http://schemas.microsoft.com/office/drawing/2014/main" id="{D309A8A8-58EC-F615-535C-EFE01AE89740}"/>
              </a:ext>
            </a:extLst>
          </p:cNvPr>
          <p:cNvSpPr/>
          <p:nvPr/>
        </p:nvSpPr>
        <p:spPr>
          <a:xfrm>
            <a:off x="1103553" y="3640915"/>
            <a:ext cx="2903621" cy="64415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dirty="0"/>
              <a:t>Level 1</a:t>
            </a:r>
          </a:p>
        </p:txBody>
      </p:sp>
      <p:sp>
        <p:nvSpPr>
          <p:cNvPr id="6" name="Rectangle 5">
            <a:extLst>
              <a:ext uri="{FF2B5EF4-FFF2-40B4-BE49-F238E27FC236}">
                <a16:creationId xmlns:a16="http://schemas.microsoft.com/office/drawing/2014/main" id="{89075723-FF36-76A9-CBEC-B99C1784346A}"/>
              </a:ext>
            </a:extLst>
          </p:cNvPr>
          <p:cNvSpPr/>
          <p:nvPr/>
        </p:nvSpPr>
        <p:spPr>
          <a:xfrm>
            <a:off x="4480416" y="3089484"/>
            <a:ext cx="2903621" cy="64415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dirty="0"/>
              <a:t>Level 2</a:t>
            </a:r>
          </a:p>
        </p:txBody>
      </p:sp>
      <p:sp>
        <p:nvSpPr>
          <p:cNvPr id="7" name="Rectangle 6">
            <a:extLst>
              <a:ext uri="{FF2B5EF4-FFF2-40B4-BE49-F238E27FC236}">
                <a16:creationId xmlns:a16="http://schemas.microsoft.com/office/drawing/2014/main" id="{88D02D3D-D75E-4129-A1EC-7C90A225399A}"/>
              </a:ext>
            </a:extLst>
          </p:cNvPr>
          <p:cNvSpPr/>
          <p:nvPr/>
        </p:nvSpPr>
        <p:spPr>
          <a:xfrm>
            <a:off x="7857279" y="2537577"/>
            <a:ext cx="2903621" cy="64415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dirty="0"/>
              <a:t>Level 3</a:t>
            </a:r>
          </a:p>
        </p:txBody>
      </p:sp>
      <p:sp>
        <p:nvSpPr>
          <p:cNvPr id="10" name="TextBox 9">
            <a:extLst>
              <a:ext uri="{FF2B5EF4-FFF2-40B4-BE49-F238E27FC236}">
                <a16:creationId xmlns:a16="http://schemas.microsoft.com/office/drawing/2014/main" id="{B633BBA7-56E6-106D-DC19-19A5FCC8520A}"/>
              </a:ext>
            </a:extLst>
          </p:cNvPr>
          <p:cNvSpPr txBox="1"/>
          <p:nvPr/>
        </p:nvSpPr>
        <p:spPr>
          <a:xfrm>
            <a:off x="1103554" y="4374840"/>
            <a:ext cx="2903620" cy="1323439"/>
          </a:xfrm>
          <a:prstGeom prst="rect">
            <a:avLst/>
          </a:prstGeom>
          <a:noFill/>
        </p:spPr>
        <p:txBody>
          <a:bodyPr wrap="square">
            <a:spAutoFit/>
          </a:bodyPr>
          <a:lstStyle/>
          <a:p>
            <a:r>
              <a:rPr lang="en-GB" sz="2000" dirty="0"/>
              <a:t>Introductory level qualifications for students building up to a level 2 programme.</a:t>
            </a:r>
          </a:p>
        </p:txBody>
      </p:sp>
      <p:sp>
        <p:nvSpPr>
          <p:cNvPr id="11" name="TextBox 10">
            <a:extLst>
              <a:ext uri="{FF2B5EF4-FFF2-40B4-BE49-F238E27FC236}">
                <a16:creationId xmlns:a16="http://schemas.microsoft.com/office/drawing/2014/main" id="{3FA67B0F-BFBF-09B1-8923-87495D98EBD2}"/>
              </a:ext>
            </a:extLst>
          </p:cNvPr>
          <p:cNvSpPr txBox="1"/>
          <p:nvPr/>
        </p:nvSpPr>
        <p:spPr>
          <a:xfrm>
            <a:off x="1103554" y="2499483"/>
            <a:ext cx="2903620" cy="1015663"/>
          </a:xfrm>
          <a:prstGeom prst="rect">
            <a:avLst/>
          </a:prstGeom>
          <a:noFill/>
        </p:spPr>
        <p:txBody>
          <a:bodyPr wrap="square">
            <a:spAutoFit/>
          </a:bodyPr>
          <a:lstStyle/>
          <a:p>
            <a:r>
              <a:rPr lang="en-GB" sz="2000" b="1" dirty="0">
                <a:solidFill>
                  <a:schemeClr val="accent1"/>
                </a:solidFill>
              </a:rPr>
              <a:t>Entry Req.*</a:t>
            </a:r>
          </a:p>
          <a:p>
            <a:r>
              <a:rPr lang="en-GB" sz="2000" dirty="0"/>
              <a:t>Min. two GCSEs at grade 2 or above.</a:t>
            </a:r>
          </a:p>
        </p:txBody>
      </p:sp>
      <p:sp>
        <p:nvSpPr>
          <p:cNvPr id="23" name="TextBox 22">
            <a:extLst>
              <a:ext uri="{FF2B5EF4-FFF2-40B4-BE49-F238E27FC236}">
                <a16:creationId xmlns:a16="http://schemas.microsoft.com/office/drawing/2014/main" id="{DCCD520F-C355-A1DF-E4C6-4DA35F6DB432}"/>
              </a:ext>
            </a:extLst>
          </p:cNvPr>
          <p:cNvSpPr txBox="1"/>
          <p:nvPr/>
        </p:nvSpPr>
        <p:spPr>
          <a:xfrm>
            <a:off x="4480416" y="1655706"/>
            <a:ext cx="2903622" cy="1323439"/>
          </a:xfrm>
          <a:prstGeom prst="rect">
            <a:avLst/>
          </a:prstGeom>
          <a:noFill/>
        </p:spPr>
        <p:txBody>
          <a:bodyPr wrap="square">
            <a:spAutoFit/>
          </a:bodyPr>
          <a:lstStyle/>
          <a:p>
            <a:r>
              <a:rPr lang="en-GB" sz="2000" b="1" dirty="0">
                <a:solidFill>
                  <a:schemeClr val="accent1"/>
                </a:solidFill>
              </a:rPr>
              <a:t>Entry Req.*</a:t>
            </a:r>
          </a:p>
          <a:p>
            <a:r>
              <a:rPr lang="en-GB" sz="2000" dirty="0"/>
              <a:t>Min. five GCSEs at grade 3 or above, including maths and English.</a:t>
            </a:r>
          </a:p>
        </p:txBody>
      </p:sp>
      <p:sp>
        <p:nvSpPr>
          <p:cNvPr id="24" name="TextBox 23">
            <a:extLst>
              <a:ext uri="{FF2B5EF4-FFF2-40B4-BE49-F238E27FC236}">
                <a16:creationId xmlns:a16="http://schemas.microsoft.com/office/drawing/2014/main" id="{5D47D05D-55CE-AAD5-2627-3D6A24448BA2}"/>
              </a:ext>
            </a:extLst>
          </p:cNvPr>
          <p:cNvSpPr txBox="1"/>
          <p:nvPr/>
        </p:nvSpPr>
        <p:spPr>
          <a:xfrm>
            <a:off x="4480416" y="3838756"/>
            <a:ext cx="2903620" cy="1631216"/>
          </a:xfrm>
          <a:prstGeom prst="rect">
            <a:avLst/>
          </a:prstGeom>
          <a:noFill/>
        </p:spPr>
        <p:txBody>
          <a:bodyPr wrap="square">
            <a:spAutoFit/>
          </a:bodyPr>
          <a:lstStyle/>
          <a:p>
            <a:r>
              <a:rPr lang="en-GB" sz="2000" dirty="0"/>
              <a:t>Designed to give students a good grounding to progress onto level 3 or entry level employment.</a:t>
            </a:r>
          </a:p>
        </p:txBody>
      </p:sp>
      <p:sp>
        <p:nvSpPr>
          <p:cNvPr id="25" name="TextBox 24">
            <a:extLst>
              <a:ext uri="{FF2B5EF4-FFF2-40B4-BE49-F238E27FC236}">
                <a16:creationId xmlns:a16="http://schemas.microsoft.com/office/drawing/2014/main" id="{999A3D4C-46B3-1140-97B1-BC382F315220}"/>
              </a:ext>
            </a:extLst>
          </p:cNvPr>
          <p:cNvSpPr txBox="1"/>
          <p:nvPr/>
        </p:nvSpPr>
        <p:spPr>
          <a:xfrm>
            <a:off x="7857278" y="1124121"/>
            <a:ext cx="2903622" cy="1323439"/>
          </a:xfrm>
          <a:prstGeom prst="rect">
            <a:avLst/>
          </a:prstGeom>
          <a:noFill/>
        </p:spPr>
        <p:txBody>
          <a:bodyPr wrap="square">
            <a:spAutoFit/>
          </a:bodyPr>
          <a:lstStyle/>
          <a:p>
            <a:r>
              <a:rPr lang="en-GB" sz="2000" b="1" dirty="0">
                <a:solidFill>
                  <a:schemeClr val="accent1"/>
                </a:solidFill>
              </a:rPr>
              <a:t>Entry Req.*</a:t>
            </a:r>
          </a:p>
          <a:p>
            <a:r>
              <a:rPr lang="en-GB" sz="2000" dirty="0"/>
              <a:t>Min. five GCSEs at grade 4 or above, including maths and English.</a:t>
            </a:r>
          </a:p>
        </p:txBody>
      </p:sp>
      <p:sp>
        <p:nvSpPr>
          <p:cNvPr id="26" name="TextBox 25">
            <a:extLst>
              <a:ext uri="{FF2B5EF4-FFF2-40B4-BE49-F238E27FC236}">
                <a16:creationId xmlns:a16="http://schemas.microsoft.com/office/drawing/2014/main" id="{5B0345A5-E417-5AC4-7FE2-2DF928634A7D}"/>
              </a:ext>
            </a:extLst>
          </p:cNvPr>
          <p:cNvSpPr txBox="1"/>
          <p:nvPr/>
        </p:nvSpPr>
        <p:spPr>
          <a:xfrm>
            <a:off x="7857278" y="3323213"/>
            <a:ext cx="2903620" cy="1938992"/>
          </a:xfrm>
          <a:prstGeom prst="rect">
            <a:avLst/>
          </a:prstGeom>
          <a:noFill/>
        </p:spPr>
        <p:txBody>
          <a:bodyPr wrap="square">
            <a:spAutoFit/>
          </a:bodyPr>
          <a:lstStyle/>
          <a:p>
            <a:r>
              <a:rPr lang="en-GB" sz="2000" dirty="0"/>
              <a:t>Equivalent to A Levels, these qualifications offer a focussed route to higher education or meaningful employment.</a:t>
            </a:r>
          </a:p>
        </p:txBody>
      </p:sp>
      <p:pic>
        <p:nvPicPr>
          <p:cNvPr id="27" name="Picture 26">
            <a:extLst>
              <a:ext uri="{FF2B5EF4-FFF2-40B4-BE49-F238E27FC236}">
                <a16:creationId xmlns:a16="http://schemas.microsoft.com/office/drawing/2014/main" id="{2B4BAB44-8BA8-7833-C3C0-BCC4B42E091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21446" y="5345312"/>
            <a:ext cx="2605207" cy="384375"/>
          </a:xfrm>
          <a:prstGeom prst="rect">
            <a:avLst/>
          </a:prstGeom>
        </p:spPr>
      </p:pic>
      <p:sp>
        <p:nvSpPr>
          <p:cNvPr id="28" name="Parallelogram 27">
            <a:extLst>
              <a:ext uri="{FF2B5EF4-FFF2-40B4-BE49-F238E27FC236}">
                <a16:creationId xmlns:a16="http://schemas.microsoft.com/office/drawing/2014/main" id="{D13FEBB0-8A14-8D13-B022-3C0297DE3381}"/>
              </a:ext>
            </a:extLst>
          </p:cNvPr>
          <p:cNvSpPr/>
          <p:nvPr/>
        </p:nvSpPr>
        <p:spPr>
          <a:xfrm rot="16200000" flipH="1">
            <a:off x="3646001" y="3450661"/>
            <a:ext cx="1195589" cy="473244"/>
          </a:xfrm>
          <a:prstGeom prst="parallelogram">
            <a:avLst>
              <a:gd name="adj" fmla="val 116331"/>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Parallelogram 28">
            <a:extLst>
              <a:ext uri="{FF2B5EF4-FFF2-40B4-BE49-F238E27FC236}">
                <a16:creationId xmlns:a16="http://schemas.microsoft.com/office/drawing/2014/main" id="{20902FED-86A6-CDDD-A15E-9963709F2603}"/>
              </a:ext>
            </a:extLst>
          </p:cNvPr>
          <p:cNvSpPr/>
          <p:nvPr/>
        </p:nvSpPr>
        <p:spPr>
          <a:xfrm rot="16200000" flipH="1">
            <a:off x="7022862" y="2900050"/>
            <a:ext cx="1195589" cy="473244"/>
          </a:xfrm>
          <a:prstGeom prst="parallelogram">
            <a:avLst>
              <a:gd name="adj" fmla="val 116331"/>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72063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25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25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4"/>
                                        </p:tgtEl>
                                        <p:attrNameLst>
                                          <p:attrName>ppt_y</p:attrName>
                                        </p:attrNameLst>
                                      </p:cBhvr>
                                      <p:tavLst>
                                        <p:tav tm="0">
                                          <p:val>
                                            <p:strVal val="#ppt_y"/>
                                          </p:val>
                                        </p:tav>
                                        <p:tav tm="100000">
                                          <p:val>
                                            <p:strVal val="#ppt_y"/>
                                          </p:val>
                                        </p:tav>
                                      </p:tavLst>
                                    </p:anim>
                                    <p:anim calcmode="lin" valueType="num">
                                      <p:cBhvr>
                                        <p:cTn id="9" dur="25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group of people sitting in a room&#10;&#10;Description automatically generated with medium confidence">
            <a:extLst>
              <a:ext uri="{FF2B5EF4-FFF2-40B4-BE49-F238E27FC236}">
                <a16:creationId xmlns:a16="http://schemas.microsoft.com/office/drawing/2014/main" id="{718C5543-C5B9-46C3-91A6-4888557CE58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0476" cy="6858000"/>
          </a:xfrm>
          <a:prstGeom prst="rect">
            <a:avLst/>
          </a:prstGeom>
        </p:spPr>
      </p:pic>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Rectangle 6">
            <a:extLst>
              <a:ext uri="{FF2B5EF4-FFF2-40B4-BE49-F238E27FC236}">
                <a16:creationId xmlns:a16="http://schemas.microsoft.com/office/drawing/2014/main" id="{ACC36ED4-14BF-4C79-93E5-A7293E853B6F}"/>
              </a:ext>
            </a:extLst>
          </p:cNvPr>
          <p:cNvSpPr/>
          <p:nvPr/>
        </p:nvSpPr>
        <p:spPr>
          <a:xfrm rot="16200000">
            <a:off x="5855208" y="521208"/>
            <a:ext cx="6858000" cy="5815584"/>
          </a:xfrm>
          <a:prstGeom prst="rect">
            <a:avLst/>
          </a:prstGeom>
          <a:solidFill>
            <a:srgbClr val="314B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p>
        </p:txBody>
      </p:sp>
      <p:sp>
        <p:nvSpPr>
          <p:cNvPr id="10" name="Content Placeholder 2">
            <a:extLst>
              <a:ext uri="{FF2B5EF4-FFF2-40B4-BE49-F238E27FC236}">
                <a16:creationId xmlns:a16="http://schemas.microsoft.com/office/drawing/2014/main" id="{44B0750E-7CF6-4F5A-8C07-05CFA1AA5942}"/>
              </a:ext>
            </a:extLst>
          </p:cNvPr>
          <p:cNvSpPr txBox="1">
            <a:spLocks/>
          </p:cNvSpPr>
          <p:nvPr/>
        </p:nvSpPr>
        <p:spPr>
          <a:xfrm>
            <a:off x="6827520" y="2581540"/>
            <a:ext cx="4734216" cy="2950510"/>
          </a:xfrm>
          <a:prstGeom prst="rect">
            <a:avLst/>
          </a:prstGeom>
        </p:spPr>
        <p:txBody>
          <a:bodyPr vert="horz" lIns="91440" tIns="45720" rIns="91440" bIns="45720" rtlCol="0" anchor="t">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57188" indent="-357188">
              <a:lnSpc>
                <a:spcPct val="100000"/>
              </a:lnSpc>
              <a:buClr>
                <a:srgbClr val="1CB7D0"/>
              </a:buClr>
              <a:buFont typeface="Bungee Regular" pitchFamily="50" charset="0"/>
              <a:buChar char="·"/>
            </a:pPr>
            <a:r>
              <a:rPr lang="en-GB" sz="2800" dirty="0">
                <a:solidFill>
                  <a:schemeClr val="bg1"/>
                </a:solidFill>
              </a:rPr>
              <a:t>Achieve your degree locally</a:t>
            </a:r>
          </a:p>
          <a:p>
            <a:pPr marL="357188" indent="-357188">
              <a:lnSpc>
                <a:spcPct val="100000"/>
              </a:lnSpc>
              <a:buClr>
                <a:srgbClr val="1CB7D0"/>
              </a:buClr>
              <a:buFont typeface="Bungee Regular" pitchFamily="50" charset="0"/>
              <a:buChar char="·"/>
            </a:pPr>
            <a:r>
              <a:rPr lang="en-GB" sz="2800" dirty="0">
                <a:solidFill>
                  <a:schemeClr val="bg1"/>
                </a:solidFill>
              </a:rPr>
              <a:t>Smaller classes</a:t>
            </a:r>
          </a:p>
          <a:p>
            <a:pPr marL="357188" indent="-357188">
              <a:lnSpc>
                <a:spcPct val="100000"/>
              </a:lnSpc>
              <a:buClr>
                <a:srgbClr val="1CB7D0"/>
              </a:buClr>
              <a:buFont typeface="Bungee Regular" pitchFamily="50" charset="0"/>
              <a:buChar char="·"/>
            </a:pPr>
            <a:r>
              <a:rPr lang="en-GB" sz="2800" dirty="0">
                <a:solidFill>
                  <a:schemeClr val="bg1"/>
                </a:solidFill>
              </a:rPr>
              <a:t>Debt-free options</a:t>
            </a:r>
          </a:p>
          <a:p>
            <a:pPr marL="357188" indent="-357188">
              <a:lnSpc>
                <a:spcPct val="100000"/>
              </a:lnSpc>
              <a:buClr>
                <a:srgbClr val="1CB7D0"/>
              </a:buClr>
              <a:buFont typeface="Bungee Regular" pitchFamily="50" charset="0"/>
              <a:buChar char="·"/>
            </a:pPr>
            <a:r>
              <a:rPr lang="en-GB" sz="2800" dirty="0">
                <a:solidFill>
                  <a:schemeClr val="bg1"/>
                </a:solidFill>
              </a:rPr>
              <a:t>Supported by university partners</a:t>
            </a:r>
          </a:p>
        </p:txBody>
      </p:sp>
      <p:pic>
        <p:nvPicPr>
          <p:cNvPr id="12" name="Picture 11" descr="A black and white image of a person's face&#10;&#10;Description automatically generated with low confidence">
            <a:extLst>
              <a:ext uri="{FF2B5EF4-FFF2-40B4-BE49-F238E27FC236}">
                <a16:creationId xmlns:a16="http://schemas.microsoft.com/office/drawing/2014/main" id="{4673825B-157D-41AC-97C2-CB5977D727D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25136" y="494385"/>
            <a:ext cx="2957925" cy="719887"/>
          </a:xfrm>
          <a:prstGeom prst="rect">
            <a:avLst/>
          </a:prstGeom>
        </p:spPr>
      </p:pic>
      <p:sp>
        <p:nvSpPr>
          <p:cNvPr id="2" name="Title 3">
            <a:extLst>
              <a:ext uri="{FF2B5EF4-FFF2-40B4-BE49-F238E27FC236}">
                <a16:creationId xmlns:a16="http://schemas.microsoft.com/office/drawing/2014/main" id="{31991AF3-C7AF-CE83-320E-561327E521D9}"/>
              </a:ext>
            </a:extLst>
          </p:cNvPr>
          <p:cNvSpPr txBox="1">
            <a:spLocks/>
          </p:cNvSpPr>
          <p:nvPr/>
        </p:nvSpPr>
        <p:spPr>
          <a:xfrm>
            <a:off x="6833616" y="1416003"/>
            <a:ext cx="4901184" cy="989217"/>
          </a:xfrm>
          <a:prstGeom prst="rect">
            <a:avLst/>
          </a:prstGeom>
        </p:spPr>
        <p:txBody>
          <a:bodyPr vert="horz" lIns="91440" tIns="45720" rIns="91440" bIns="45720" rtlCol="0" anchor="b">
            <a:normAutofit fontScale="97500"/>
          </a:bodyPr>
          <a:lstStyle>
            <a:lvl1pPr algn="l" defTabSz="685800" rtl="0" eaLnBrk="1" latinLnBrk="0" hangingPunct="1">
              <a:lnSpc>
                <a:spcPct val="90000"/>
              </a:lnSpc>
              <a:spcBef>
                <a:spcPct val="0"/>
              </a:spcBef>
              <a:buNone/>
              <a:defRPr sz="4500" b="1" kern="1200">
                <a:solidFill>
                  <a:schemeClr val="bg1"/>
                </a:solidFill>
                <a:latin typeface="+mn-lt"/>
                <a:ea typeface="+mj-ea"/>
                <a:cs typeface="+mj-cs"/>
              </a:defRPr>
            </a:lvl1pPr>
          </a:lstStyle>
          <a:p>
            <a:r>
              <a:rPr lang="en-GB" b="0" dirty="0">
                <a:latin typeface="Aptos Black" panose="020B0004020202020204" pitchFamily="34" charset="0"/>
              </a:rPr>
              <a:t>PROGRESSION</a:t>
            </a:r>
          </a:p>
        </p:txBody>
      </p:sp>
    </p:spTree>
    <p:extLst>
      <p:ext uri="{BB962C8B-B14F-4D97-AF65-F5344CB8AC3E}">
        <p14:creationId xmlns:p14="http://schemas.microsoft.com/office/powerpoint/2010/main" val="4084349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25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2"/>
                                        </p:tgtEl>
                                        <p:attrNameLst>
                                          <p:attrName>ppt_y</p:attrName>
                                        </p:attrNameLst>
                                      </p:cBhvr>
                                      <p:tavLst>
                                        <p:tav tm="0">
                                          <p:val>
                                            <p:strVal val="#ppt_y"/>
                                          </p:val>
                                        </p:tav>
                                        <p:tav tm="100000">
                                          <p:val>
                                            <p:strVal val="#ppt_y"/>
                                          </p:val>
                                        </p:tav>
                                      </p:tavLst>
                                    </p:anim>
                                    <p:anim calcmode="lin" valueType="num">
                                      <p:cBhvr>
                                        <p:cTn id="9" dur="25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2"/>
                                        </p:tgtEl>
                                      </p:cBhvr>
                                    </p:animEffect>
                                  </p:childTnLst>
                                </p:cTn>
                              </p:par>
                              <p:par>
                                <p:cTn id="12" presetID="2" presetClass="entr" presetSubtype="2"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1+#ppt_w/2"/>
                                          </p:val>
                                        </p:tav>
                                        <p:tav tm="100000">
                                          <p:val>
                                            <p:strVal val="#ppt_x"/>
                                          </p:val>
                                        </p:tav>
                                      </p:tavLst>
                                    </p:anim>
                                    <p:anim calcmode="lin" valueType="num">
                                      <p:cBhvr additive="base">
                                        <p:cTn id="15" dur="500" fill="hold"/>
                                        <p:tgtEl>
                                          <p:spTgt spid="7"/>
                                        </p:tgtEl>
                                        <p:attrNameLst>
                                          <p:attrName>ppt_y</p:attrName>
                                        </p:attrNameLst>
                                      </p:cBhvr>
                                      <p:tavLst>
                                        <p:tav tm="0">
                                          <p:val>
                                            <p:strVal val="#ppt_y"/>
                                          </p:val>
                                        </p:tav>
                                        <p:tav tm="100000">
                                          <p:val>
                                            <p:strVal val="#ppt_y"/>
                                          </p:val>
                                        </p:tav>
                                      </p:tavLst>
                                    </p:anim>
                                  </p:childTnLst>
                                </p:cTn>
                              </p:par>
                              <p:par>
                                <p:cTn id="16" presetID="2" presetClass="entr" presetSubtype="2" fill="hold" grpId="0" nodeType="withEffect">
                                  <p:stCondLst>
                                    <p:cond delay="250"/>
                                  </p:stCondLst>
                                  <p:childTnLst>
                                    <p:set>
                                      <p:cBhvr>
                                        <p:cTn id="17" dur="1" fill="hold">
                                          <p:stCondLst>
                                            <p:cond delay="0"/>
                                          </p:stCondLst>
                                        </p:cTn>
                                        <p:tgtEl>
                                          <p:spTgt spid="10">
                                            <p:txEl>
                                              <p:pRg st="0" end="0"/>
                                            </p:txEl>
                                          </p:spTgt>
                                        </p:tgtEl>
                                        <p:attrNameLst>
                                          <p:attrName>style.visibility</p:attrName>
                                        </p:attrNameLst>
                                      </p:cBhvr>
                                      <p:to>
                                        <p:strVal val="visible"/>
                                      </p:to>
                                    </p:set>
                                    <p:anim calcmode="lin" valueType="num">
                                      <p:cBhvr additive="base">
                                        <p:cTn id="18" dur="5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10">
                                            <p:txEl>
                                              <p:pRg st="0" end="0"/>
                                            </p:txEl>
                                          </p:spTgt>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500"/>
                                  </p:stCondLst>
                                  <p:childTnLst>
                                    <p:set>
                                      <p:cBhvr>
                                        <p:cTn id="21" dur="1" fill="hold">
                                          <p:stCondLst>
                                            <p:cond delay="0"/>
                                          </p:stCondLst>
                                        </p:cTn>
                                        <p:tgtEl>
                                          <p:spTgt spid="10">
                                            <p:txEl>
                                              <p:pRg st="1" end="1"/>
                                            </p:txEl>
                                          </p:spTgt>
                                        </p:tgtEl>
                                        <p:attrNameLst>
                                          <p:attrName>style.visibility</p:attrName>
                                        </p:attrNameLst>
                                      </p:cBhvr>
                                      <p:to>
                                        <p:strVal val="visible"/>
                                      </p:to>
                                    </p:set>
                                    <p:anim calcmode="lin" valueType="num">
                                      <p:cBhvr additive="base">
                                        <p:cTn id="22" dur="500" fill="hold"/>
                                        <p:tgtEl>
                                          <p:spTgt spid="10">
                                            <p:txEl>
                                              <p:pRg st="1" end="1"/>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10">
                                            <p:txEl>
                                              <p:pRg st="1" end="1"/>
                                            </p:txEl>
                                          </p:spTgt>
                                        </p:tgtEl>
                                        <p:attrNameLst>
                                          <p:attrName>ppt_y</p:attrName>
                                        </p:attrNameLst>
                                      </p:cBhvr>
                                      <p:tavLst>
                                        <p:tav tm="0">
                                          <p:val>
                                            <p:strVal val="#ppt_y"/>
                                          </p:val>
                                        </p:tav>
                                        <p:tav tm="100000">
                                          <p:val>
                                            <p:strVal val="#ppt_y"/>
                                          </p:val>
                                        </p:tav>
                                      </p:tavLst>
                                    </p:anim>
                                  </p:childTnLst>
                                </p:cTn>
                              </p:par>
                              <p:par>
                                <p:cTn id="24" presetID="2" presetClass="entr" presetSubtype="2" fill="hold" grpId="0" nodeType="withEffect">
                                  <p:stCondLst>
                                    <p:cond delay="750"/>
                                  </p:stCondLst>
                                  <p:childTnLst>
                                    <p:set>
                                      <p:cBhvr>
                                        <p:cTn id="25" dur="1" fill="hold">
                                          <p:stCondLst>
                                            <p:cond delay="0"/>
                                          </p:stCondLst>
                                        </p:cTn>
                                        <p:tgtEl>
                                          <p:spTgt spid="10">
                                            <p:txEl>
                                              <p:pRg st="2" end="2"/>
                                            </p:txEl>
                                          </p:spTgt>
                                        </p:tgtEl>
                                        <p:attrNameLst>
                                          <p:attrName>style.visibility</p:attrName>
                                        </p:attrNameLst>
                                      </p:cBhvr>
                                      <p:to>
                                        <p:strVal val="visible"/>
                                      </p:to>
                                    </p:set>
                                    <p:anim calcmode="lin" valueType="num">
                                      <p:cBhvr additive="base">
                                        <p:cTn id="26" dur="500" fill="hold"/>
                                        <p:tgtEl>
                                          <p:spTgt spid="10">
                                            <p:txEl>
                                              <p:pRg st="2" end="2"/>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10">
                                            <p:txEl>
                                              <p:pRg st="2" end="2"/>
                                            </p:txEl>
                                          </p:spTgt>
                                        </p:tgtEl>
                                        <p:attrNameLst>
                                          <p:attrName>ppt_y</p:attrName>
                                        </p:attrNameLst>
                                      </p:cBhvr>
                                      <p:tavLst>
                                        <p:tav tm="0">
                                          <p:val>
                                            <p:strVal val="#ppt_y"/>
                                          </p:val>
                                        </p:tav>
                                        <p:tav tm="100000">
                                          <p:val>
                                            <p:strVal val="#ppt_y"/>
                                          </p:val>
                                        </p:tav>
                                      </p:tavLst>
                                    </p:anim>
                                  </p:childTnLst>
                                </p:cTn>
                              </p:par>
                              <p:par>
                                <p:cTn id="28" presetID="2" presetClass="entr" presetSubtype="2" fill="hold" grpId="0" nodeType="withEffect">
                                  <p:stCondLst>
                                    <p:cond delay="1000"/>
                                  </p:stCondLst>
                                  <p:childTnLst>
                                    <p:set>
                                      <p:cBhvr>
                                        <p:cTn id="29" dur="1" fill="hold">
                                          <p:stCondLst>
                                            <p:cond delay="0"/>
                                          </p:stCondLst>
                                        </p:cTn>
                                        <p:tgtEl>
                                          <p:spTgt spid="10">
                                            <p:txEl>
                                              <p:pRg st="3" end="3"/>
                                            </p:txEl>
                                          </p:spTgt>
                                        </p:tgtEl>
                                        <p:attrNameLst>
                                          <p:attrName>style.visibility</p:attrName>
                                        </p:attrNameLst>
                                      </p:cBhvr>
                                      <p:to>
                                        <p:strVal val="visible"/>
                                      </p:to>
                                    </p:set>
                                    <p:anim calcmode="lin" valueType="num">
                                      <p:cBhvr additive="base">
                                        <p:cTn id="30" dur="500" fill="hold"/>
                                        <p:tgtEl>
                                          <p:spTgt spid="10">
                                            <p:txEl>
                                              <p:pRg st="3" end="3"/>
                                            </p:txEl>
                                          </p:spTgt>
                                        </p:tgtEl>
                                        <p:attrNameLst>
                                          <p:attrName>ppt_x</p:attrName>
                                        </p:attrNameLst>
                                      </p:cBhvr>
                                      <p:tavLst>
                                        <p:tav tm="0">
                                          <p:val>
                                            <p:strVal val="1+#ppt_w/2"/>
                                          </p:val>
                                        </p:tav>
                                        <p:tav tm="100000">
                                          <p:val>
                                            <p:strVal val="#ppt_x"/>
                                          </p:val>
                                        </p:tav>
                                      </p:tavLst>
                                    </p:anim>
                                    <p:anim calcmode="lin" valueType="num">
                                      <p:cBhvr additive="base">
                                        <p:cTn id="31" dur="500" fill="hold"/>
                                        <p:tgtEl>
                                          <p:spTgt spid="10">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uiExpand="1" build="p"/>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08B7705-B0D9-44D0-B26C-C3517D8C3C0F}"/>
              </a:ext>
            </a:extLst>
          </p:cNvPr>
          <p:cNvSpPr txBox="1">
            <a:spLocks/>
          </p:cNvSpPr>
          <p:nvPr/>
        </p:nvSpPr>
        <p:spPr>
          <a:xfrm>
            <a:off x="499872" y="365126"/>
            <a:ext cx="4901184" cy="989217"/>
          </a:xfrm>
          <a:prstGeom prst="rect">
            <a:avLst/>
          </a:prstGeom>
        </p:spPr>
        <p:txBody>
          <a:bodyPr vert="horz" lIns="91440" tIns="45720" rIns="91440" bIns="45720" rtlCol="0" anchor="b">
            <a:normAutofit fontScale="97500"/>
          </a:bodyPr>
          <a:lstStyle>
            <a:lvl1pPr algn="l" defTabSz="685800" rtl="0" eaLnBrk="1" latinLnBrk="0" hangingPunct="1">
              <a:lnSpc>
                <a:spcPct val="90000"/>
              </a:lnSpc>
              <a:spcBef>
                <a:spcPct val="0"/>
              </a:spcBef>
              <a:buNone/>
              <a:defRPr sz="4500" b="1" kern="1200">
                <a:solidFill>
                  <a:schemeClr val="bg1"/>
                </a:solidFill>
                <a:latin typeface="+mn-lt"/>
                <a:ea typeface="+mj-ea"/>
                <a:cs typeface="+mj-cs"/>
              </a:defRPr>
            </a:lvl1pPr>
          </a:lstStyle>
          <a:p>
            <a:r>
              <a:rPr lang="en-GB" dirty="0">
                <a:solidFill>
                  <a:srgbClr val="F42941"/>
                </a:solidFill>
                <a:latin typeface="Aptos Black" panose="020B0004020202020204" pitchFamily="34" charset="0"/>
              </a:rPr>
              <a:t>FACILITIES</a:t>
            </a:r>
          </a:p>
        </p:txBody>
      </p:sp>
      <p:pic>
        <p:nvPicPr>
          <p:cNvPr id="3" name="Picture 2">
            <a:extLst>
              <a:ext uri="{FF2B5EF4-FFF2-40B4-BE49-F238E27FC236}">
                <a16:creationId xmlns:a16="http://schemas.microsoft.com/office/drawing/2014/main" id="{E69EBC37-5C25-4BAF-BEE1-43962783152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94817" y="0"/>
            <a:ext cx="10303579" cy="6858000"/>
          </a:xfrm>
          <a:prstGeom prst="rect">
            <a:avLst/>
          </a:prstGeom>
        </p:spPr>
      </p:pic>
      <p:cxnSp>
        <p:nvCxnSpPr>
          <p:cNvPr id="5" name="Straight Connector 4">
            <a:extLst>
              <a:ext uri="{FF2B5EF4-FFF2-40B4-BE49-F238E27FC236}">
                <a16:creationId xmlns:a16="http://schemas.microsoft.com/office/drawing/2014/main" id="{C9F858A5-D451-4C6A-B732-404513CED953}"/>
              </a:ext>
            </a:extLst>
          </p:cNvPr>
          <p:cNvCxnSpPr>
            <a:cxnSpLocks/>
          </p:cNvCxnSpPr>
          <p:nvPr/>
        </p:nvCxnSpPr>
        <p:spPr>
          <a:xfrm>
            <a:off x="6499305" y="4450778"/>
            <a:ext cx="3763490" cy="0"/>
          </a:xfrm>
          <a:prstGeom prst="line">
            <a:avLst/>
          </a:prstGeom>
          <a:ln w="381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A4070E73-3ECC-4BA1-B978-D933C08AFD32}"/>
              </a:ext>
            </a:extLst>
          </p:cNvPr>
          <p:cNvSpPr/>
          <p:nvPr/>
        </p:nvSpPr>
        <p:spPr>
          <a:xfrm>
            <a:off x="6254905" y="4288287"/>
            <a:ext cx="324982" cy="324982"/>
          </a:xfrm>
          <a:prstGeom prst="ellipse">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ptos Black" panose="020B0004020202020204" pitchFamily="34" charset="0"/>
            </a:endParaRPr>
          </a:p>
        </p:txBody>
      </p:sp>
      <p:sp>
        <p:nvSpPr>
          <p:cNvPr id="7" name="Rectangle 6">
            <a:extLst>
              <a:ext uri="{FF2B5EF4-FFF2-40B4-BE49-F238E27FC236}">
                <a16:creationId xmlns:a16="http://schemas.microsoft.com/office/drawing/2014/main" id="{D3996CB4-2ADD-447A-8231-7C7922F894A2}"/>
              </a:ext>
            </a:extLst>
          </p:cNvPr>
          <p:cNvSpPr/>
          <p:nvPr/>
        </p:nvSpPr>
        <p:spPr>
          <a:xfrm>
            <a:off x="8690176" y="5307386"/>
            <a:ext cx="1572619" cy="4082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dirty="0">
                <a:solidFill>
                  <a:srgbClr val="F42941"/>
                </a:solidFill>
                <a:latin typeface="Aptos Black" panose="020B0004020202020204" pitchFamily="34" charset="0"/>
              </a:rPr>
              <a:t>SOCIAL AREAS</a:t>
            </a:r>
          </a:p>
        </p:txBody>
      </p:sp>
      <p:cxnSp>
        <p:nvCxnSpPr>
          <p:cNvPr id="9" name="Straight Connector 8">
            <a:extLst>
              <a:ext uri="{FF2B5EF4-FFF2-40B4-BE49-F238E27FC236}">
                <a16:creationId xmlns:a16="http://schemas.microsoft.com/office/drawing/2014/main" id="{07E4DF93-F32D-420B-A146-7463F9DE58BB}"/>
              </a:ext>
            </a:extLst>
          </p:cNvPr>
          <p:cNvCxnSpPr>
            <a:cxnSpLocks/>
          </p:cNvCxnSpPr>
          <p:nvPr/>
        </p:nvCxnSpPr>
        <p:spPr>
          <a:xfrm flipV="1">
            <a:off x="3313459" y="4751359"/>
            <a:ext cx="0" cy="1175483"/>
          </a:xfrm>
          <a:prstGeom prst="line">
            <a:avLst/>
          </a:prstGeom>
          <a:ln w="38100" cap="rnd">
            <a:solidFill>
              <a:srgbClr val="92D050"/>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FA89356C-87B7-479F-A04E-969E18732828}"/>
              </a:ext>
            </a:extLst>
          </p:cNvPr>
          <p:cNvSpPr/>
          <p:nvPr/>
        </p:nvSpPr>
        <p:spPr>
          <a:xfrm>
            <a:off x="3152196" y="4613269"/>
            <a:ext cx="324982" cy="324982"/>
          </a:xfrm>
          <a:prstGeom prst="ellipse">
            <a:avLst/>
          </a:prstGeom>
          <a:solidFill>
            <a:schemeClr val="bg1"/>
          </a:solid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ptos Black" panose="020B0004020202020204" pitchFamily="34" charset="0"/>
            </a:endParaRPr>
          </a:p>
        </p:txBody>
      </p:sp>
      <p:sp>
        <p:nvSpPr>
          <p:cNvPr id="11" name="Rectangle 10">
            <a:extLst>
              <a:ext uri="{FF2B5EF4-FFF2-40B4-BE49-F238E27FC236}">
                <a16:creationId xmlns:a16="http://schemas.microsoft.com/office/drawing/2014/main" id="{8DC44DF2-58A8-4D43-B649-AB4961A07031}"/>
              </a:ext>
            </a:extLst>
          </p:cNvPr>
          <p:cNvSpPr/>
          <p:nvPr/>
        </p:nvSpPr>
        <p:spPr>
          <a:xfrm>
            <a:off x="1534911" y="5518549"/>
            <a:ext cx="1778548" cy="4082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dirty="0">
                <a:solidFill>
                  <a:srgbClr val="92D050"/>
                </a:solidFill>
                <a:latin typeface="Aptos Black" panose="020B0004020202020204" pitchFamily="34" charset="0"/>
              </a:rPr>
              <a:t>KITCHEN AND RESTAURANT</a:t>
            </a:r>
          </a:p>
        </p:txBody>
      </p:sp>
      <p:cxnSp>
        <p:nvCxnSpPr>
          <p:cNvPr id="14" name="Straight Connector 13">
            <a:extLst>
              <a:ext uri="{FF2B5EF4-FFF2-40B4-BE49-F238E27FC236}">
                <a16:creationId xmlns:a16="http://schemas.microsoft.com/office/drawing/2014/main" id="{FBED4F75-8360-4651-BD97-0B66E2A81526}"/>
              </a:ext>
            </a:extLst>
          </p:cNvPr>
          <p:cNvCxnSpPr>
            <a:cxnSpLocks/>
          </p:cNvCxnSpPr>
          <p:nvPr/>
        </p:nvCxnSpPr>
        <p:spPr>
          <a:xfrm flipV="1">
            <a:off x="10262795" y="4454649"/>
            <a:ext cx="0" cy="1261030"/>
          </a:xfrm>
          <a:prstGeom prst="line">
            <a:avLst/>
          </a:prstGeom>
          <a:ln w="38100" cap="rnd">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D79C709-A4B8-4A29-8FD2-FE69A7C89555}"/>
              </a:ext>
            </a:extLst>
          </p:cNvPr>
          <p:cNvCxnSpPr>
            <a:cxnSpLocks/>
          </p:cNvCxnSpPr>
          <p:nvPr/>
        </p:nvCxnSpPr>
        <p:spPr>
          <a:xfrm flipV="1">
            <a:off x="1957666" y="3978603"/>
            <a:ext cx="0" cy="1271129"/>
          </a:xfrm>
          <a:prstGeom prst="line">
            <a:avLst/>
          </a:prstGeom>
          <a:ln w="38100" cap="rnd">
            <a:solidFill>
              <a:srgbClr val="009688"/>
            </a:solidFill>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DD91B8FD-B6B9-459A-9E95-61D0D7AB6DBD}"/>
              </a:ext>
            </a:extLst>
          </p:cNvPr>
          <p:cNvSpPr/>
          <p:nvPr/>
        </p:nvSpPr>
        <p:spPr>
          <a:xfrm>
            <a:off x="1796403" y="3840511"/>
            <a:ext cx="324982" cy="324982"/>
          </a:xfrm>
          <a:prstGeom prst="ellipse">
            <a:avLst/>
          </a:prstGeom>
          <a:solidFill>
            <a:schemeClr val="bg1"/>
          </a:solidFill>
          <a:ln w="38100">
            <a:solidFill>
              <a:srgbClr val="0096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ptos Black" panose="020B0004020202020204" pitchFamily="34" charset="0"/>
            </a:endParaRPr>
          </a:p>
        </p:txBody>
      </p:sp>
      <p:sp>
        <p:nvSpPr>
          <p:cNvPr id="18" name="Rectangle 17">
            <a:extLst>
              <a:ext uri="{FF2B5EF4-FFF2-40B4-BE49-F238E27FC236}">
                <a16:creationId xmlns:a16="http://schemas.microsoft.com/office/drawing/2014/main" id="{8912C38B-6441-41C2-A38E-584CC76D0F16}"/>
              </a:ext>
            </a:extLst>
          </p:cNvPr>
          <p:cNvSpPr/>
          <p:nvPr/>
        </p:nvSpPr>
        <p:spPr>
          <a:xfrm>
            <a:off x="147175" y="4810307"/>
            <a:ext cx="1778548" cy="4082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dirty="0">
                <a:solidFill>
                  <a:srgbClr val="009688"/>
                </a:solidFill>
                <a:latin typeface="Aptos Black" panose="020B0004020202020204" pitchFamily="34" charset="0"/>
              </a:rPr>
              <a:t>ENGINEERING WORKSHOPS</a:t>
            </a:r>
          </a:p>
        </p:txBody>
      </p:sp>
      <p:cxnSp>
        <p:nvCxnSpPr>
          <p:cNvPr id="20" name="Straight Connector 19">
            <a:extLst>
              <a:ext uri="{FF2B5EF4-FFF2-40B4-BE49-F238E27FC236}">
                <a16:creationId xmlns:a16="http://schemas.microsoft.com/office/drawing/2014/main" id="{02EB7AD9-1D6C-4F08-8C0D-8AE58AC82A55}"/>
              </a:ext>
            </a:extLst>
          </p:cNvPr>
          <p:cNvCxnSpPr>
            <a:cxnSpLocks/>
          </p:cNvCxnSpPr>
          <p:nvPr/>
        </p:nvCxnSpPr>
        <p:spPr>
          <a:xfrm>
            <a:off x="650479" y="3001384"/>
            <a:ext cx="4901184" cy="0"/>
          </a:xfrm>
          <a:prstGeom prst="line">
            <a:avLst/>
          </a:prstGeom>
          <a:ln w="38100" cap="rnd">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D19B61A-0BCD-4529-9FBC-910BFEC0447F}"/>
              </a:ext>
            </a:extLst>
          </p:cNvPr>
          <p:cNvCxnSpPr>
            <a:cxnSpLocks/>
          </p:cNvCxnSpPr>
          <p:nvPr/>
        </p:nvCxnSpPr>
        <p:spPr>
          <a:xfrm flipV="1">
            <a:off x="5551663" y="3001384"/>
            <a:ext cx="0" cy="427617"/>
          </a:xfrm>
          <a:prstGeom prst="line">
            <a:avLst/>
          </a:prstGeom>
          <a:ln w="381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BD650326-F265-4E28-BAB2-AB9AE557E762}"/>
              </a:ext>
            </a:extLst>
          </p:cNvPr>
          <p:cNvSpPr/>
          <p:nvPr/>
        </p:nvSpPr>
        <p:spPr>
          <a:xfrm>
            <a:off x="5389172" y="3266509"/>
            <a:ext cx="324982" cy="324982"/>
          </a:xfrm>
          <a:prstGeom prst="ellipse">
            <a:avLst/>
          </a:prstGeom>
          <a:solidFill>
            <a:schemeClr val="bg1"/>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400">
              <a:latin typeface="Aptos Black" panose="020B0004020202020204" pitchFamily="34" charset="0"/>
            </a:endParaRPr>
          </a:p>
        </p:txBody>
      </p:sp>
      <p:sp>
        <p:nvSpPr>
          <p:cNvPr id="24" name="Rectangle 23">
            <a:extLst>
              <a:ext uri="{FF2B5EF4-FFF2-40B4-BE49-F238E27FC236}">
                <a16:creationId xmlns:a16="http://schemas.microsoft.com/office/drawing/2014/main" id="{D4DADC53-C542-43AC-BB85-E6E9E553D1CF}"/>
              </a:ext>
            </a:extLst>
          </p:cNvPr>
          <p:cNvSpPr/>
          <p:nvPr/>
        </p:nvSpPr>
        <p:spPr>
          <a:xfrm>
            <a:off x="618082" y="2564387"/>
            <a:ext cx="1572619" cy="4082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accent6"/>
                </a:solidFill>
                <a:latin typeface="Aptos Black" panose="020B0004020202020204" pitchFamily="34" charset="0"/>
              </a:rPr>
              <a:t>SALONS</a:t>
            </a:r>
          </a:p>
        </p:txBody>
      </p:sp>
      <p:cxnSp>
        <p:nvCxnSpPr>
          <p:cNvPr id="26" name="Straight Connector 25">
            <a:extLst>
              <a:ext uri="{FF2B5EF4-FFF2-40B4-BE49-F238E27FC236}">
                <a16:creationId xmlns:a16="http://schemas.microsoft.com/office/drawing/2014/main" id="{1A8A2FAA-62B5-4DCB-A81B-673E5EE9267D}"/>
              </a:ext>
            </a:extLst>
          </p:cNvPr>
          <p:cNvCxnSpPr>
            <a:cxnSpLocks/>
          </p:cNvCxnSpPr>
          <p:nvPr/>
        </p:nvCxnSpPr>
        <p:spPr>
          <a:xfrm>
            <a:off x="6084116" y="798351"/>
            <a:ext cx="4178679" cy="0"/>
          </a:xfrm>
          <a:prstGeom prst="line">
            <a:avLst/>
          </a:prstGeom>
          <a:ln w="38100" cap="rnd">
            <a:solidFill>
              <a:srgbClr val="835D4F"/>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59956E1D-AA11-4783-B65E-6BB753149C37}"/>
              </a:ext>
            </a:extLst>
          </p:cNvPr>
          <p:cNvSpPr/>
          <p:nvPr/>
        </p:nvSpPr>
        <p:spPr>
          <a:xfrm>
            <a:off x="5921625" y="635860"/>
            <a:ext cx="324982" cy="324982"/>
          </a:xfrm>
          <a:prstGeom prst="ellipse">
            <a:avLst/>
          </a:prstGeom>
          <a:solidFill>
            <a:schemeClr val="bg1"/>
          </a:solidFill>
          <a:ln w="38100">
            <a:solidFill>
              <a:srgbClr val="835D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ptos Black" panose="020B0004020202020204" pitchFamily="34" charset="0"/>
            </a:endParaRPr>
          </a:p>
        </p:txBody>
      </p:sp>
      <p:sp>
        <p:nvSpPr>
          <p:cNvPr id="28" name="Rectangle 27">
            <a:extLst>
              <a:ext uri="{FF2B5EF4-FFF2-40B4-BE49-F238E27FC236}">
                <a16:creationId xmlns:a16="http://schemas.microsoft.com/office/drawing/2014/main" id="{DF621BBA-CD11-42F2-AF47-61856BD897AE}"/>
              </a:ext>
            </a:extLst>
          </p:cNvPr>
          <p:cNvSpPr/>
          <p:nvPr/>
        </p:nvSpPr>
        <p:spPr>
          <a:xfrm>
            <a:off x="6499305" y="172123"/>
            <a:ext cx="3763490" cy="6262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dirty="0">
                <a:solidFill>
                  <a:srgbClr val="835D4F"/>
                </a:solidFill>
                <a:latin typeface="Aptos Black" panose="020B0004020202020204" pitchFamily="34" charset="0"/>
              </a:rPr>
              <a:t>RENEWABLES CENTRE AND CONSTRUCTION WORKSHOPS</a:t>
            </a:r>
          </a:p>
        </p:txBody>
      </p:sp>
      <p:cxnSp>
        <p:nvCxnSpPr>
          <p:cNvPr id="29" name="Straight Connector 28">
            <a:extLst>
              <a:ext uri="{FF2B5EF4-FFF2-40B4-BE49-F238E27FC236}">
                <a16:creationId xmlns:a16="http://schemas.microsoft.com/office/drawing/2014/main" id="{5C227EE1-4BE0-4F38-8A36-3DA482E3553F}"/>
              </a:ext>
            </a:extLst>
          </p:cNvPr>
          <p:cNvCxnSpPr>
            <a:cxnSpLocks/>
          </p:cNvCxnSpPr>
          <p:nvPr/>
        </p:nvCxnSpPr>
        <p:spPr>
          <a:xfrm flipV="1">
            <a:off x="6603761" y="2082239"/>
            <a:ext cx="4282978" cy="1"/>
          </a:xfrm>
          <a:prstGeom prst="line">
            <a:avLst/>
          </a:prstGeom>
          <a:ln w="38100" cap="rnd">
            <a:solidFill>
              <a:srgbClr val="EB592D"/>
            </a:solidFill>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BD118884-046A-4967-B822-A2673249A441}"/>
              </a:ext>
            </a:extLst>
          </p:cNvPr>
          <p:cNvSpPr/>
          <p:nvPr/>
        </p:nvSpPr>
        <p:spPr>
          <a:xfrm>
            <a:off x="6441270" y="1919749"/>
            <a:ext cx="324982" cy="324982"/>
          </a:xfrm>
          <a:prstGeom prst="ellipse">
            <a:avLst/>
          </a:prstGeom>
          <a:solidFill>
            <a:schemeClr val="bg1"/>
          </a:solidFill>
          <a:ln w="38100">
            <a:solidFill>
              <a:srgbClr val="EB59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ptos Black" panose="020B0004020202020204" pitchFamily="34" charset="0"/>
            </a:endParaRPr>
          </a:p>
        </p:txBody>
      </p:sp>
      <p:sp>
        <p:nvSpPr>
          <p:cNvPr id="31" name="Rectangle 30">
            <a:extLst>
              <a:ext uri="{FF2B5EF4-FFF2-40B4-BE49-F238E27FC236}">
                <a16:creationId xmlns:a16="http://schemas.microsoft.com/office/drawing/2014/main" id="{35F94F42-4D2D-4A67-92E0-A7D0CE6568AA}"/>
              </a:ext>
            </a:extLst>
          </p:cNvPr>
          <p:cNvSpPr/>
          <p:nvPr/>
        </p:nvSpPr>
        <p:spPr>
          <a:xfrm>
            <a:off x="8778441" y="1456012"/>
            <a:ext cx="2108298" cy="6262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dirty="0">
                <a:solidFill>
                  <a:srgbClr val="EB592D"/>
                </a:solidFill>
                <a:latin typeface="Aptos Black" panose="020B0004020202020204" pitchFamily="34" charset="0"/>
              </a:rPr>
              <a:t>SPORTS HALL AND GYM</a:t>
            </a:r>
          </a:p>
        </p:txBody>
      </p:sp>
      <p:cxnSp>
        <p:nvCxnSpPr>
          <p:cNvPr id="34" name="Straight Connector 33">
            <a:extLst>
              <a:ext uri="{FF2B5EF4-FFF2-40B4-BE49-F238E27FC236}">
                <a16:creationId xmlns:a16="http://schemas.microsoft.com/office/drawing/2014/main" id="{E53DFEA7-AC3A-4E20-BEB3-B23994871AA2}"/>
              </a:ext>
            </a:extLst>
          </p:cNvPr>
          <p:cNvCxnSpPr>
            <a:cxnSpLocks/>
          </p:cNvCxnSpPr>
          <p:nvPr/>
        </p:nvCxnSpPr>
        <p:spPr>
          <a:xfrm>
            <a:off x="650479" y="1999157"/>
            <a:ext cx="2662980" cy="0"/>
          </a:xfrm>
          <a:prstGeom prst="line">
            <a:avLst/>
          </a:prstGeom>
          <a:ln w="38100"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CDF43A7-BCD9-496B-9FAA-E645F8B099C3}"/>
              </a:ext>
            </a:extLst>
          </p:cNvPr>
          <p:cNvCxnSpPr>
            <a:cxnSpLocks/>
          </p:cNvCxnSpPr>
          <p:nvPr/>
        </p:nvCxnSpPr>
        <p:spPr>
          <a:xfrm flipV="1">
            <a:off x="3313459" y="1999158"/>
            <a:ext cx="0" cy="565229"/>
          </a:xfrm>
          <a:prstGeom prst="line">
            <a:avLst/>
          </a:prstGeom>
          <a:ln w="38100" cap="rnd">
            <a:solidFill>
              <a:srgbClr val="FFC000"/>
            </a:solidFill>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id="{D0AA2694-7C4C-414C-9E60-C2204480147B}"/>
              </a:ext>
            </a:extLst>
          </p:cNvPr>
          <p:cNvSpPr/>
          <p:nvPr/>
        </p:nvSpPr>
        <p:spPr>
          <a:xfrm>
            <a:off x="3152196" y="2480118"/>
            <a:ext cx="324982" cy="324982"/>
          </a:xfrm>
          <a:prstGeom prst="ellipse">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400">
              <a:latin typeface="Aptos Black" panose="020B0004020202020204" pitchFamily="34" charset="0"/>
            </a:endParaRPr>
          </a:p>
        </p:txBody>
      </p:sp>
      <p:sp>
        <p:nvSpPr>
          <p:cNvPr id="37" name="Rectangle 36">
            <a:extLst>
              <a:ext uri="{FF2B5EF4-FFF2-40B4-BE49-F238E27FC236}">
                <a16:creationId xmlns:a16="http://schemas.microsoft.com/office/drawing/2014/main" id="{661AEF12-66B0-4D1D-AB0C-2E0A14789212}"/>
              </a:ext>
            </a:extLst>
          </p:cNvPr>
          <p:cNvSpPr/>
          <p:nvPr/>
        </p:nvSpPr>
        <p:spPr>
          <a:xfrm>
            <a:off x="618082" y="1562160"/>
            <a:ext cx="1856177" cy="4082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accent5"/>
                </a:solidFill>
                <a:latin typeface="Aptos Black" panose="020B0004020202020204" pitchFamily="34" charset="0"/>
              </a:rPr>
              <a:t>ART STUDIOS</a:t>
            </a:r>
          </a:p>
        </p:txBody>
      </p:sp>
      <p:grpSp>
        <p:nvGrpSpPr>
          <p:cNvPr id="2" name="Group 1">
            <a:extLst>
              <a:ext uri="{FF2B5EF4-FFF2-40B4-BE49-F238E27FC236}">
                <a16:creationId xmlns:a16="http://schemas.microsoft.com/office/drawing/2014/main" id="{F764A934-1B20-C5B1-A83A-9C927EC601F9}"/>
              </a:ext>
            </a:extLst>
          </p:cNvPr>
          <p:cNvGrpSpPr/>
          <p:nvPr/>
        </p:nvGrpSpPr>
        <p:grpSpPr>
          <a:xfrm>
            <a:off x="0" y="6086901"/>
            <a:ext cx="12192000" cy="771099"/>
            <a:chOff x="0" y="6086901"/>
            <a:chExt cx="12192000" cy="771099"/>
          </a:xfrm>
        </p:grpSpPr>
        <p:sp>
          <p:nvSpPr>
            <p:cNvPr id="8" name="Rectangle 7">
              <a:extLst>
                <a:ext uri="{FF2B5EF4-FFF2-40B4-BE49-F238E27FC236}">
                  <a16:creationId xmlns:a16="http://schemas.microsoft.com/office/drawing/2014/main" id="{18E5F5A8-C651-4A8A-C5C3-93F763DE85DC}"/>
                </a:ext>
              </a:extLst>
            </p:cNvPr>
            <p:cNvSpPr/>
            <p:nvPr/>
          </p:nvSpPr>
          <p:spPr>
            <a:xfrm>
              <a:off x="0" y="6086901"/>
              <a:ext cx="12192000" cy="77109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 name="Group 11">
              <a:extLst>
                <a:ext uri="{FF2B5EF4-FFF2-40B4-BE49-F238E27FC236}">
                  <a16:creationId xmlns:a16="http://schemas.microsoft.com/office/drawing/2014/main" id="{1FDFC47B-4E97-4114-C8F9-F7BFA5644940}"/>
                </a:ext>
              </a:extLst>
            </p:cNvPr>
            <p:cNvGrpSpPr/>
            <p:nvPr/>
          </p:nvGrpSpPr>
          <p:grpSpPr>
            <a:xfrm>
              <a:off x="856792" y="6287804"/>
              <a:ext cx="2432000" cy="410137"/>
              <a:chOff x="992684" y="5802030"/>
              <a:chExt cx="3501032" cy="590420"/>
            </a:xfrm>
          </p:grpSpPr>
          <p:sp>
            <p:nvSpPr>
              <p:cNvPr id="15" name="Rectangle 14">
                <a:extLst>
                  <a:ext uri="{FF2B5EF4-FFF2-40B4-BE49-F238E27FC236}">
                    <a16:creationId xmlns:a16="http://schemas.microsoft.com/office/drawing/2014/main" id="{DA9A9B96-35FF-6565-7D68-71CABB70BA66}"/>
                  </a:ext>
                </a:extLst>
              </p:cNvPr>
              <p:cNvSpPr/>
              <p:nvPr/>
            </p:nvSpPr>
            <p:spPr>
              <a:xfrm>
                <a:off x="992684" y="5802030"/>
                <a:ext cx="3501032" cy="537654"/>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pic>
            <p:nvPicPr>
              <p:cNvPr id="19" name="Picture 18">
                <a:extLst>
                  <a:ext uri="{FF2B5EF4-FFF2-40B4-BE49-F238E27FC236}">
                    <a16:creationId xmlns:a16="http://schemas.microsoft.com/office/drawing/2014/main" id="{5D2C1187-CDB1-BCCB-4B53-762141F4623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92684" y="5806364"/>
                <a:ext cx="536786" cy="544066"/>
              </a:xfrm>
              <a:prstGeom prst="rect">
                <a:avLst/>
              </a:prstGeom>
            </p:spPr>
          </p:pic>
          <p:sp>
            <p:nvSpPr>
              <p:cNvPr id="23" name="TextBox 22">
                <a:extLst>
                  <a:ext uri="{FF2B5EF4-FFF2-40B4-BE49-F238E27FC236}">
                    <a16:creationId xmlns:a16="http://schemas.microsoft.com/office/drawing/2014/main" id="{70114D35-FD81-EC6B-A108-7353C14BD4A3}"/>
                  </a:ext>
                </a:extLst>
              </p:cNvPr>
              <p:cNvSpPr txBox="1"/>
              <p:nvPr/>
            </p:nvSpPr>
            <p:spPr>
              <a:xfrm>
                <a:off x="1523144" y="5816465"/>
                <a:ext cx="2970572" cy="575985"/>
              </a:xfrm>
              <a:prstGeom prst="rect">
                <a:avLst/>
              </a:prstGeom>
              <a:noFill/>
            </p:spPr>
            <p:txBody>
              <a:bodyPr wrap="square" rtlCol="0">
                <a:spAutoFit/>
              </a:bodyPr>
              <a:lstStyle/>
              <a:p>
                <a:pPr algn="ctr"/>
                <a:r>
                  <a:rPr lang="en-GB" sz="2000" dirty="0" err="1">
                    <a:solidFill>
                      <a:schemeClr val="bg1"/>
                    </a:solidFill>
                  </a:rPr>
                  <a:t>newbury</a:t>
                </a:r>
                <a:r>
                  <a:rPr lang="en-GB" sz="2000" dirty="0">
                    <a:solidFill>
                      <a:schemeClr val="bg1"/>
                    </a:solidFill>
                  </a:rPr>
                  <a:t> college</a:t>
                </a:r>
              </a:p>
            </p:txBody>
          </p:sp>
        </p:grpSp>
        <p:sp>
          <p:nvSpPr>
            <p:cNvPr id="13" name="TextBox 12">
              <a:extLst>
                <a:ext uri="{FF2B5EF4-FFF2-40B4-BE49-F238E27FC236}">
                  <a16:creationId xmlns:a16="http://schemas.microsoft.com/office/drawing/2014/main" id="{402535ED-30E9-8FF6-B0A9-A817C8230C21}"/>
                </a:ext>
              </a:extLst>
            </p:cNvPr>
            <p:cNvSpPr txBox="1"/>
            <p:nvPr/>
          </p:nvSpPr>
          <p:spPr>
            <a:xfrm>
              <a:off x="3505980" y="6314961"/>
              <a:ext cx="3046862" cy="369332"/>
            </a:xfrm>
            <a:prstGeom prst="rect">
              <a:avLst/>
            </a:prstGeom>
            <a:noFill/>
          </p:spPr>
          <p:txBody>
            <a:bodyPr wrap="square">
              <a:spAutoFit/>
            </a:bodyPr>
            <a:lstStyle/>
            <a:p>
              <a:r>
                <a:rPr lang="en-GB" sz="1800" dirty="0">
                  <a:solidFill>
                    <a:schemeClr val="bg1"/>
                  </a:solidFill>
                  <a:latin typeface="Aptos Black" panose="020B0004020202020204" pitchFamily="34" charset="0"/>
                </a:rPr>
                <a:t>CAREERS, NOT COURSES</a:t>
              </a:r>
              <a:endParaRPr lang="en-GB" dirty="0">
                <a:solidFill>
                  <a:schemeClr val="bg1"/>
                </a:solidFill>
              </a:endParaRPr>
            </a:p>
          </p:txBody>
        </p:sp>
      </p:grpSp>
    </p:spTree>
    <p:custDataLst>
      <p:tags r:id="rId1"/>
    </p:custDataLst>
    <p:extLst>
      <p:ext uri="{BB962C8B-B14F-4D97-AF65-F5344CB8AC3E}">
        <p14:creationId xmlns:p14="http://schemas.microsoft.com/office/powerpoint/2010/main" val="596144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25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4"/>
                                        </p:tgtEl>
                                        <p:attrNameLst>
                                          <p:attrName>ppt_y</p:attrName>
                                        </p:attrNameLst>
                                      </p:cBhvr>
                                      <p:tavLst>
                                        <p:tav tm="0">
                                          <p:val>
                                            <p:strVal val="#ppt_y"/>
                                          </p:val>
                                        </p:tav>
                                        <p:tav tm="100000">
                                          <p:val>
                                            <p:strVal val="#ppt_y"/>
                                          </p:val>
                                        </p:tav>
                                      </p:tavLst>
                                    </p:anim>
                                    <p:anim calcmode="lin" valueType="num">
                                      <p:cBhvr>
                                        <p:cTn id="9" dur="25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4"/>
                                        </p:tgtEl>
                                      </p:cBhvr>
                                    </p:animEffect>
                                  </p:childTnLst>
                                </p:cTn>
                              </p:par>
                            </p:childTnLst>
                          </p:cTn>
                        </p:par>
                        <p:par>
                          <p:cTn id="12" fill="hold">
                            <p:stCondLst>
                              <p:cond delay="475"/>
                            </p:stCondLst>
                            <p:childTnLst>
                              <p:par>
                                <p:cTn id="13" presetID="53" presetClass="entr" presetSubtype="16"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250" fill="hold"/>
                                        <p:tgtEl>
                                          <p:spTgt spid="6"/>
                                        </p:tgtEl>
                                        <p:attrNameLst>
                                          <p:attrName>ppt_w</p:attrName>
                                        </p:attrNameLst>
                                      </p:cBhvr>
                                      <p:tavLst>
                                        <p:tav tm="0">
                                          <p:val>
                                            <p:fltVal val="0"/>
                                          </p:val>
                                        </p:tav>
                                        <p:tav tm="100000">
                                          <p:val>
                                            <p:strVal val="#ppt_w"/>
                                          </p:val>
                                        </p:tav>
                                      </p:tavLst>
                                    </p:anim>
                                    <p:anim calcmode="lin" valueType="num">
                                      <p:cBhvr>
                                        <p:cTn id="16" dur="250" fill="hold"/>
                                        <p:tgtEl>
                                          <p:spTgt spid="6"/>
                                        </p:tgtEl>
                                        <p:attrNameLst>
                                          <p:attrName>ppt_h</p:attrName>
                                        </p:attrNameLst>
                                      </p:cBhvr>
                                      <p:tavLst>
                                        <p:tav tm="0">
                                          <p:val>
                                            <p:fltVal val="0"/>
                                          </p:val>
                                        </p:tav>
                                        <p:tav tm="100000">
                                          <p:val>
                                            <p:strVal val="#ppt_h"/>
                                          </p:val>
                                        </p:tav>
                                      </p:tavLst>
                                    </p:anim>
                                    <p:animEffect transition="in" filter="fade">
                                      <p:cBhvr>
                                        <p:cTn id="17" dur="250"/>
                                        <p:tgtEl>
                                          <p:spTgt spid="6"/>
                                        </p:tgtEl>
                                      </p:cBhvr>
                                    </p:animEffect>
                                  </p:childTnLst>
                                </p:cTn>
                              </p:par>
                            </p:childTnLst>
                          </p:cTn>
                        </p:par>
                        <p:par>
                          <p:cTn id="18" fill="hold">
                            <p:stCondLst>
                              <p:cond delay="725"/>
                            </p:stCondLst>
                            <p:childTnLst>
                              <p:par>
                                <p:cTn id="19" presetID="22" presetClass="entr" presetSubtype="8"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250"/>
                                        <p:tgtEl>
                                          <p:spTgt spid="5"/>
                                        </p:tgtEl>
                                      </p:cBhvr>
                                    </p:animEffect>
                                  </p:childTnLst>
                                </p:cTn>
                              </p:par>
                            </p:childTnLst>
                          </p:cTn>
                        </p:par>
                        <p:par>
                          <p:cTn id="22" fill="hold">
                            <p:stCondLst>
                              <p:cond delay="975"/>
                            </p:stCondLst>
                            <p:childTnLst>
                              <p:par>
                                <p:cTn id="23" presetID="22" presetClass="entr" presetSubtype="1" fill="hold" nodeType="after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up)">
                                      <p:cBhvr>
                                        <p:cTn id="25" dur="250"/>
                                        <p:tgtEl>
                                          <p:spTgt spid="14"/>
                                        </p:tgtEl>
                                      </p:cBhvr>
                                    </p:animEffect>
                                  </p:childTnLst>
                                </p:cTn>
                              </p:par>
                              <p:par>
                                <p:cTn id="26" presetID="12" presetClass="entr" presetSubtype="1"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250"/>
                                        <p:tgtEl>
                                          <p:spTgt spid="7"/>
                                        </p:tgtEl>
                                        <p:attrNameLst>
                                          <p:attrName>ppt_y</p:attrName>
                                        </p:attrNameLst>
                                      </p:cBhvr>
                                      <p:tavLst>
                                        <p:tav tm="0">
                                          <p:val>
                                            <p:strVal val="#ppt_y-#ppt_h*1.125000"/>
                                          </p:val>
                                        </p:tav>
                                        <p:tav tm="100000">
                                          <p:val>
                                            <p:strVal val="#ppt_y"/>
                                          </p:val>
                                        </p:tav>
                                      </p:tavLst>
                                    </p:anim>
                                    <p:animEffect transition="in" filter="wipe(down)">
                                      <p:cBhvr>
                                        <p:cTn id="29" dur="250"/>
                                        <p:tgtEl>
                                          <p:spTgt spid="7"/>
                                        </p:tgtEl>
                                      </p:cBhvr>
                                    </p:animEffect>
                                  </p:childTnLst>
                                </p:cTn>
                              </p:par>
                            </p:childTnLst>
                          </p:cTn>
                        </p:par>
                        <p:par>
                          <p:cTn id="30" fill="hold">
                            <p:stCondLst>
                              <p:cond delay="1225"/>
                            </p:stCondLst>
                            <p:childTnLst>
                              <p:par>
                                <p:cTn id="31" presetID="53" presetClass="entr" presetSubtype="16"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p:cTn id="33" dur="250" fill="hold"/>
                                        <p:tgtEl>
                                          <p:spTgt spid="10"/>
                                        </p:tgtEl>
                                        <p:attrNameLst>
                                          <p:attrName>ppt_w</p:attrName>
                                        </p:attrNameLst>
                                      </p:cBhvr>
                                      <p:tavLst>
                                        <p:tav tm="0">
                                          <p:val>
                                            <p:fltVal val="0"/>
                                          </p:val>
                                        </p:tav>
                                        <p:tav tm="100000">
                                          <p:val>
                                            <p:strVal val="#ppt_w"/>
                                          </p:val>
                                        </p:tav>
                                      </p:tavLst>
                                    </p:anim>
                                    <p:anim calcmode="lin" valueType="num">
                                      <p:cBhvr>
                                        <p:cTn id="34" dur="250" fill="hold"/>
                                        <p:tgtEl>
                                          <p:spTgt spid="10"/>
                                        </p:tgtEl>
                                        <p:attrNameLst>
                                          <p:attrName>ppt_h</p:attrName>
                                        </p:attrNameLst>
                                      </p:cBhvr>
                                      <p:tavLst>
                                        <p:tav tm="0">
                                          <p:val>
                                            <p:fltVal val="0"/>
                                          </p:val>
                                        </p:tav>
                                        <p:tav tm="100000">
                                          <p:val>
                                            <p:strVal val="#ppt_h"/>
                                          </p:val>
                                        </p:tav>
                                      </p:tavLst>
                                    </p:anim>
                                    <p:animEffect transition="in" filter="fade">
                                      <p:cBhvr>
                                        <p:cTn id="35" dur="250"/>
                                        <p:tgtEl>
                                          <p:spTgt spid="10"/>
                                        </p:tgtEl>
                                      </p:cBhvr>
                                    </p:animEffect>
                                  </p:childTnLst>
                                </p:cTn>
                              </p:par>
                            </p:childTnLst>
                          </p:cTn>
                        </p:par>
                        <p:par>
                          <p:cTn id="36" fill="hold">
                            <p:stCondLst>
                              <p:cond delay="1475"/>
                            </p:stCondLst>
                            <p:childTnLst>
                              <p:par>
                                <p:cTn id="37" presetID="22" presetClass="entr" presetSubtype="1" fill="hold" nodeType="after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up)">
                                      <p:cBhvr>
                                        <p:cTn id="39" dur="250"/>
                                        <p:tgtEl>
                                          <p:spTgt spid="9"/>
                                        </p:tgtEl>
                                      </p:cBhvr>
                                    </p:animEffect>
                                  </p:childTnLst>
                                </p:cTn>
                              </p:par>
                              <p:par>
                                <p:cTn id="40" presetID="12" presetClass="entr" presetSubtype="1"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additive="base">
                                        <p:cTn id="42" dur="250"/>
                                        <p:tgtEl>
                                          <p:spTgt spid="11"/>
                                        </p:tgtEl>
                                        <p:attrNameLst>
                                          <p:attrName>ppt_y</p:attrName>
                                        </p:attrNameLst>
                                      </p:cBhvr>
                                      <p:tavLst>
                                        <p:tav tm="0">
                                          <p:val>
                                            <p:strVal val="#ppt_y-#ppt_h*1.125000"/>
                                          </p:val>
                                        </p:tav>
                                        <p:tav tm="100000">
                                          <p:val>
                                            <p:strVal val="#ppt_y"/>
                                          </p:val>
                                        </p:tav>
                                      </p:tavLst>
                                    </p:anim>
                                    <p:animEffect transition="in" filter="wipe(down)">
                                      <p:cBhvr>
                                        <p:cTn id="43" dur="250"/>
                                        <p:tgtEl>
                                          <p:spTgt spid="11"/>
                                        </p:tgtEl>
                                      </p:cBhvr>
                                    </p:animEffect>
                                  </p:childTnLst>
                                </p:cTn>
                              </p:par>
                            </p:childTnLst>
                          </p:cTn>
                        </p:par>
                        <p:par>
                          <p:cTn id="44" fill="hold">
                            <p:stCondLst>
                              <p:cond delay="1725"/>
                            </p:stCondLst>
                            <p:childTnLst>
                              <p:par>
                                <p:cTn id="45" presetID="53" presetClass="entr" presetSubtype="16" fill="hold" grpId="0" nodeType="after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250" fill="hold"/>
                                        <p:tgtEl>
                                          <p:spTgt spid="17"/>
                                        </p:tgtEl>
                                        <p:attrNameLst>
                                          <p:attrName>ppt_w</p:attrName>
                                        </p:attrNameLst>
                                      </p:cBhvr>
                                      <p:tavLst>
                                        <p:tav tm="0">
                                          <p:val>
                                            <p:fltVal val="0"/>
                                          </p:val>
                                        </p:tav>
                                        <p:tav tm="100000">
                                          <p:val>
                                            <p:strVal val="#ppt_w"/>
                                          </p:val>
                                        </p:tav>
                                      </p:tavLst>
                                    </p:anim>
                                    <p:anim calcmode="lin" valueType="num">
                                      <p:cBhvr>
                                        <p:cTn id="48" dur="250" fill="hold"/>
                                        <p:tgtEl>
                                          <p:spTgt spid="17"/>
                                        </p:tgtEl>
                                        <p:attrNameLst>
                                          <p:attrName>ppt_h</p:attrName>
                                        </p:attrNameLst>
                                      </p:cBhvr>
                                      <p:tavLst>
                                        <p:tav tm="0">
                                          <p:val>
                                            <p:fltVal val="0"/>
                                          </p:val>
                                        </p:tav>
                                        <p:tav tm="100000">
                                          <p:val>
                                            <p:strVal val="#ppt_h"/>
                                          </p:val>
                                        </p:tav>
                                      </p:tavLst>
                                    </p:anim>
                                    <p:animEffect transition="in" filter="fade">
                                      <p:cBhvr>
                                        <p:cTn id="49" dur="250"/>
                                        <p:tgtEl>
                                          <p:spTgt spid="17"/>
                                        </p:tgtEl>
                                      </p:cBhvr>
                                    </p:animEffect>
                                  </p:childTnLst>
                                </p:cTn>
                              </p:par>
                            </p:childTnLst>
                          </p:cTn>
                        </p:par>
                        <p:par>
                          <p:cTn id="50" fill="hold">
                            <p:stCondLst>
                              <p:cond delay="1975"/>
                            </p:stCondLst>
                            <p:childTnLst>
                              <p:par>
                                <p:cTn id="51" presetID="22" presetClass="entr" presetSubtype="1" fill="hold" nodeType="after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wipe(up)">
                                      <p:cBhvr>
                                        <p:cTn id="53" dur="250"/>
                                        <p:tgtEl>
                                          <p:spTgt spid="16"/>
                                        </p:tgtEl>
                                      </p:cBhvr>
                                    </p:animEffect>
                                  </p:childTnLst>
                                </p:cTn>
                              </p:par>
                              <p:par>
                                <p:cTn id="54" presetID="12" presetClass="entr" presetSubtype="1" fill="hold" grpId="0" nodeType="withEffect">
                                  <p:stCondLst>
                                    <p:cond delay="0"/>
                                  </p:stCondLst>
                                  <p:childTnLst>
                                    <p:set>
                                      <p:cBhvr>
                                        <p:cTn id="55" dur="1" fill="hold">
                                          <p:stCondLst>
                                            <p:cond delay="0"/>
                                          </p:stCondLst>
                                        </p:cTn>
                                        <p:tgtEl>
                                          <p:spTgt spid="18"/>
                                        </p:tgtEl>
                                        <p:attrNameLst>
                                          <p:attrName>style.visibility</p:attrName>
                                        </p:attrNameLst>
                                      </p:cBhvr>
                                      <p:to>
                                        <p:strVal val="visible"/>
                                      </p:to>
                                    </p:set>
                                    <p:anim calcmode="lin" valueType="num">
                                      <p:cBhvr additive="base">
                                        <p:cTn id="56" dur="250"/>
                                        <p:tgtEl>
                                          <p:spTgt spid="18"/>
                                        </p:tgtEl>
                                        <p:attrNameLst>
                                          <p:attrName>ppt_y</p:attrName>
                                        </p:attrNameLst>
                                      </p:cBhvr>
                                      <p:tavLst>
                                        <p:tav tm="0">
                                          <p:val>
                                            <p:strVal val="#ppt_y-#ppt_h*1.125000"/>
                                          </p:val>
                                        </p:tav>
                                        <p:tav tm="100000">
                                          <p:val>
                                            <p:strVal val="#ppt_y"/>
                                          </p:val>
                                        </p:tav>
                                      </p:tavLst>
                                    </p:anim>
                                    <p:animEffect transition="in" filter="wipe(down)">
                                      <p:cBhvr>
                                        <p:cTn id="57" dur="250"/>
                                        <p:tgtEl>
                                          <p:spTgt spid="18"/>
                                        </p:tgtEl>
                                      </p:cBhvr>
                                    </p:animEffect>
                                  </p:childTnLst>
                                </p:cTn>
                              </p:par>
                            </p:childTnLst>
                          </p:cTn>
                        </p:par>
                        <p:par>
                          <p:cTn id="58" fill="hold">
                            <p:stCondLst>
                              <p:cond delay="2225"/>
                            </p:stCondLst>
                            <p:childTnLst>
                              <p:par>
                                <p:cTn id="59" presetID="53" presetClass="entr" presetSubtype="16" fill="hold" grpId="0" nodeType="afterEffect">
                                  <p:stCondLst>
                                    <p:cond delay="0"/>
                                  </p:stCondLst>
                                  <p:childTnLst>
                                    <p:set>
                                      <p:cBhvr>
                                        <p:cTn id="60" dur="1" fill="hold">
                                          <p:stCondLst>
                                            <p:cond delay="0"/>
                                          </p:stCondLst>
                                        </p:cTn>
                                        <p:tgtEl>
                                          <p:spTgt spid="21"/>
                                        </p:tgtEl>
                                        <p:attrNameLst>
                                          <p:attrName>style.visibility</p:attrName>
                                        </p:attrNameLst>
                                      </p:cBhvr>
                                      <p:to>
                                        <p:strVal val="visible"/>
                                      </p:to>
                                    </p:set>
                                    <p:anim calcmode="lin" valueType="num">
                                      <p:cBhvr>
                                        <p:cTn id="61" dur="250" fill="hold"/>
                                        <p:tgtEl>
                                          <p:spTgt spid="21"/>
                                        </p:tgtEl>
                                        <p:attrNameLst>
                                          <p:attrName>ppt_w</p:attrName>
                                        </p:attrNameLst>
                                      </p:cBhvr>
                                      <p:tavLst>
                                        <p:tav tm="0">
                                          <p:val>
                                            <p:fltVal val="0"/>
                                          </p:val>
                                        </p:tav>
                                        <p:tav tm="100000">
                                          <p:val>
                                            <p:strVal val="#ppt_w"/>
                                          </p:val>
                                        </p:tav>
                                      </p:tavLst>
                                    </p:anim>
                                    <p:anim calcmode="lin" valueType="num">
                                      <p:cBhvr>
                                        <p:cTn id="62" dur="250" fill="hold"/>
                                        <p:tgtEl>
                                          <p:spTgt spid="21"/>
                                        </p:tgtEl>
                                        <p:attrNameLst>
                                          <p:attrName>ppt_h</p:attrName>
                                        </p:attrNameLst>
                                      </p:cBhvr>
                                      <p:tavLst>
                                        <p:tav tm="0">
                                          <p:val>
                                            <p:fltVal val="0"/>
                                          </p:val>
                                        </p:tav>
                                        <p:tav tm="100000">
                                          <p:val>
                                            <p:strVal val="#ppt_h"/>
                                          </p:val>
                                        </p:tav>
                                      </p:tavLst>
                                    </p:anim>
                                    <p:animEffect transition="in" filter="fade">
                                      <p:cBhvr>
                                        <p:cTn id="63" dur="250"/>
                                        <p:tgtEl>
                                          <p:spTgt spid="21"/>
                                        </p:tgtEl>
                                      </p:cBhvr>
                                    </p:animEffect>
                                  </p:childTnLst>
                                </p:cTn>
                              </p:par>
                            </p:childTnLst>
                          </p:cTn>
                        </p:par>
                        <p:par>
                          <p:cTn id="64" fill="hold">
                            <p:stCondLst>
                              <p:cond delay="2475"/>
                            </p:stCondLst>
                            <p:childTnLst>
                              <p:par>
                                <p:cTn id="65" presetID="22" presetClass="entr" presetSubtype="4" fill="hold" nodeType="after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wipe(down)">
                                      <p:cBhvr>
                                        <p:cTn id="67" dur="250"/>
                                        <p:tgtEl>
                                          <p:spTgt spid="22"/>
                                        </p:tgtEl>
                                      </p:cBhvr>
                                    </p:animEffect>
                                  </p:childTnLst>
                                </p:cTn>
                              </p:par>
                            </p:childTnLst>
                          </p:cTn>
                        </p:par>
                        <p:par>
                          <p:cTn id="68" fill="hold">
                            <p:stCondLst>
                              <p:cond delay="2725"/>
                            </p:stCondLst>
                            <p:childTnLst>
                              <p:par>
                                <p:cTn id="69" presetID="22" presetClass="entr" presetSubtype="2" fill="hold" nodeType="afterEffect">
                                  <p:stCondLst>
                                    <p:cond delay="0"/>
                                  </p:stCondLst>
                                  <p:childTnLst>
                                    <p:set>
                                      <p:cBhvr>
                                        <p:cTn id="70" dur="1" fill="hold">
                                          <p:stCondLst>
                                            <p:cond delay="0"/>
                                          </p:stCondLst>
                                        </p:cTn>
                                        <p:tgtEl>
                                          <p:spTgt spid="20"/>
                                        </p:tgtEl>
                                        <p:attrNameLst>
                                          <p:attrName>style.visibility</p:attrName>
                                        </p:attrNameLst>
                                      </p:cBhvr>
                                      <p:to>
                                        <p:strVal val="visible"/>
                                      </p:to>
                                    </p:set>
                                    <p:animEffect transition="in" filter="wipe(right)">
                                      <p:cBhvr>
                                        <p:cTn id="71" dur="250"/>
                                        <p:tgtEl>
                                          <p:spTgt spid="20"/>
                                        </p:tgtEl>
                                      </p:cBhvr>
                                    </p:animEffect>
                                  </p:childTnLst>
                                </p:cTn>
                              </p:par>
                              <p:par>
                                <p:cTn id="72" presetID="12" presetClass="entr" presetSubtype="2" fill="hold" grpId="0" nodeType="withEffect">
                                  <p:stCondLst>
                                    <p:cond delay="0"/>
                                  </p:stCondLst>
                                  <p:childTnLst>
                                    <p:set>
                                      <p:cBhvr>
                                        <p:cTn id="73" dur="1" fill="hold">
                                          <p:stCondLst>
                                            <p:cond delay="0"/>
                                          </p:stCondLst>
                                        </p:cTn>
                                        <p:tgtEl>
                                          <p:spTgt spid="24"/>
                                        </p:tgtEl>
                                        <p:attrNameLst>
                                          <p:attrName>style.visibility</p:attrName>
                                        </p:attrNameLst>
                                      </p:cBhvr>
                                      <p:to>
                                        <p:strVal val="visible"/>
                                      </p:to>
                                    </p:set>
                                    <p:anim calcmode="lin" valueType="num">
                                      <p:cBhvr additive="base">
                                        <p:cTn id="74" dur="250"/>
                                        <p:tgtEl>
                                          <p:spTgt spid="24"/>
                                        </p:tgtEl>
                                        <p:attrNameLst>
                                          <p:attrName>ppt_x</p:attrName>
                                        </p:attrNameLst>
                                      </p:cBhvr>
                                      <p:tavLst>
                                        <p:tav tm="0">
                                          <p:val>
                                            <p:strVal val="#ppt_x+#ppt_w*1.125000"/>
                                          </p:val>
                                        </p:tav>
                                        <p:tav tm="100000">
                                          <p:val>
                                            <p:strVal val="#ppt_x"/>
                                          </p:val>
                                        </p:tav>
                                      </p:tavLst>
                                    </p:anim>
                                    <p:animEffect transition="in" filter="wipe(left)">
                                      <p:cBhvr>
                                        <p:cTn id="75" dur="250"/>
                                        <p:tgtEl>
                                          <p:spTgt spid="24"/>
                                        </p:tgtEl>
                                      </p:cBhvr>
                                    </p:animEffect>
                                  </p:childTnLst>
                                </p:cTn>
                              </p:par>
                            </p:childTnLst>
                          </p:cTn>
                        </p:par>
                        <p:par>
                          <p:cTn id="76" fill="hold">
                            <p:stCondLst>
                              <p:cond delay="2975"/>
                            </p:stCondLst>
                            <p:childTnLst>
                              <p:par>
                                <p:cTn id="77" presetID="53" presetClass="entr" presetSubtype="16" fill="hold" grpId="0" nodeType="afterEffect">
                                  <p:stCondLst>
                                    <p:cond delay="0"/>
                                  </p:stCondLst>
                                  <p:childTnLst>
                                    <p:set>
                                      <p:cBhvr>
                                        <p:cTn id="78" dur="1" fill="hold">
                                          <p:stCondLst>
                                            <p:cond delay="0"/>
                                          </p:stCondLst>
                                        </p:cTn>
                                        <p:tgtEl>
                                          <p:spTgt spid="36"/>
                                        </p:tgtEl>
                                        <p:attrNameLst>
                                          <p:attrName>style.visibility</p:attrName>
                                        </p:attrNameLst>
                                      </p:cBhvr>
                                      <p:to>
                                        <p:strVal val="visible"/>
                                      </p:to>
                                    </p:set>
                                    <p:anim calcmode="lin" valueType="num">
                                      <p:cBhvr>
                                        <p:cTn id="79" dur="250" fill="hold"/>
                                        <p:tgtEl>
                                          <p:spTgt spid="36"/>
                                        </p:tgtEl>
                                        <p:attrNameLst>
                                          <p:attrName>ppt_w</p:attrName>
                                        </p:attrNameLst>
                                      </p:cBhvr>
                                      <p:tavLst>
                                        <p:tav tm="0">
                                          <p:val>
                                            <p:fltVal val="0"/>
                                          </p:val>
                                        </p:tav>
                                        <p:tav tm="100000">
                                          <p:val>
                                            <p:strVal val="#ppt_w"/>
                                          </p:val>
                                        </p:tav>
                                      </p:tavLst>
                                    </p:anim>
                                    <p:anim calcmode="lin" valueType="num">
                                      <p:cBhvr>
                                        <p:cTn id="80" dur="250" fill="hold"/>
                                        <p:tgtEl>
                                          <p:spTgt spid="36"/>
                                        </p:tgtEl>
                                        <p:attrNameLst>
                                          <p:attrName>ppt_h</p:attrName>
                                        </p:attrNameLst>
                                      </p:cBhvr>
                                      <p:tavLst>
                                        <p:tav tm="0">
                                          <p:val>
                                            <p:fltVal val="0"/>
                                          </p:val>
                                        </p:tav>
                                        <p:tav tm="100000">
                                          <p:val>
                                            <p:strVal val="#ppt_h"/>
                                          </p:val>
                                        </p:tav>
                                      </p:tavLst>
                                    </p:anim>
                                    <p:animEffect transition="in" filter="fade">
                                      <p:cBhvr>
                                        <p:cTn id="81" dur="250"/>
                                        <p:tgtEl>
                                          <p:spTgt spid="36"/>
                                        </p:tgtEl>
                                      </p:cBhvr>
                                    </p:animEffect>
                                  </p:childTnLst>
                                </p:cTn>
                              </p:par>
                            </p:childTnLst>
                          </p:cTn>
                        </p:par>
                        <p:par>
                          <p:cTn id="82" fill="hold">
                            <p:stCondLst>
                              <p:cond delay="3225"/>
                            </p:stCondLst>
                            <p:childTnLst>
                              <p:par>
                                <p:cTn id="83" presetID="22" presetClass="entr" presetSubtype="4" fill="hold" nodeType="afterEffect">
                                  <p:stCondLst>
                                    <p:cond delay="0"/>
                                  </p:stCondLst>
                                  <p:childTnLst>
                                    <p:set>
                                      <p:cBhvr>
                                        <p:cTn id="84" dur="1" fill="hold">
                                          <p:stCondLst>
                                            <p:cond delay="0"/>
                                          </p:stCondLst>
                                        </p:cTn>
                                        <p:tgtEl>
                                          <p:spTgt spid="35"/>
                                        </p:tgtEl>
                                        <p:attrNameLst>
                                          <p:attrName>style.visibility</p:attrName>
                                        </p:attrNameLst>
                                      </p:cBhvr>
                                      <p:to>
                                        <p:strVal val="visible"/>
                                      </p:to>
                                    </p:set>
                                    <p:animEffect transition="in" filter="wipe(down)">
                                      <p:cBhvr>
                                        <p:cTn id="85" dur="250"/>
                                        <p:tgtEl>
                                          <p:spTgt spid="35"/>
                                        </p:tgtEl>
                                      </p:cBhvr>
                                    </p:animEffect>
                                  </p:childTnLst>
                                </p:cTn>
                              </p:par>
                            </p:childTnLst>
                          </p:cTn>
                        </p:par>
                        <p:par>
                          <p:cTn id="86" fill="hold">
                            <p:stCondLst>
                              <p:cond delay="3475"/>
                            </p:stCondLst>
                            <p:childTnLst>
                              <p:par>
                                <p:cTn id="87" presetID="22" presetClass="entr" presetSubtype="2" fill="hold" nodeType="afterEffect">
                                  <p:stCondLst>
                                    <p:cond delay="0"/>
                                  </p:stCondLst>
                                  <p:childTnLst>
                                    <p:set>
                                      <p:cBhvr>
                                        <p:cTn id="88" dur="1" fill="hold">
                                          <p:stCondLst>
                                            <p:cond delay="0"/>
                                          </p:stCondLst>
                                        </p:cTn>
                                        <p:tgtEl>
                                          <p:spTgt spid="34"/>
                                        </p:tgtEl>
                                        <p:attrNameLst>
                                          <p:attrName>style.visibility</p:attrName>
                                        </p:attrNameLst>
                                      </p:cBhvr>
                                      <p:to>
                                        <p:strVal val="visible"/>
                                      </p:to>
                                    </p:set>
                                    <p:animEffect transition="in" filter="wipe(right)">
                                      <p:cBhvr>
                                        <p:cTn id="89" dur="250"/>
                                        <p:tgtEl>
                                          <p:spTgt spid="34"/>
                                        </p:tgtEl>
                                      </p:cBhvr>
                                    </p:animEffect>
                                  </p:childTnLst>
                                </p:cTn>
                              </p:par>
                              <p:par>
                                <p:cTn id="90" presetID="12" presetClass="entr" presetSubtype="2" fill="hold" grpId="0" nodeType="withEffect">
                                  <p:stCondLst>
                                    <p:cond delay="0"/>
                                  </p:stCondLst>
                                  <p:childTnLst>
                                    <p:set>
                                      <p:cBhvr>
                                        <p:cTn id="91" dur="1" fill="hold">
                                          <p:stCondLst>
                                            <p:cond delay="0"/>
                                          </p:stCondLst>
                                        </p:cTn>
                                        <p:tgtEl>
                                          <p:spTgt spid="37"/>
                                        </p:tgtEl>
                                        <p:attrNameLst>
                                          <p:attrName>style.visibility</p:attrName>
                                        </p:attrNameLst>
                                      </p:cBhvr>
                                      <p:to>
                                        <p:strVal val="visible"/>
                                      </p:to>
                                    </p:set>
                                    <p:anim calcmode="lin" valueType="num">
                                      <p:cBhvr additive="base">
                                        <p:cTn id="92" dur="250"/>
                                        <p:tgtEl>
                                          <p:spTgt spid="37"/>
                                        </p:tgtEl>
                                        <p:attrNameLst>
                                          <p:attrName>ppt_x</p:attrName>
                                        </p:attrNameLst>
                                      </p:cBhvr>
                                      <p:tavLst>
                                        <p:tav tm="0">
                                          <p:val>
                                            <p:strVal val="#ppt_x+#ppt_w*1.125000"/>
                                          </p:val>
                                        </p:tav>
                                        <p:tav tm="100000">
                                          <p:val>
                                            <p:strVal val="#ppt_x"/>
                                          </p:val>
                                        </p:tav>
                                      </p:tavLst>
                                    </p:anim>
                                    <p:animEffect transition="in" filter="wipe(left)">
                                      <p:cBhvr>
                                        <p:cTn id="93" dur="250"/>
                                        <p:tgtEl>
                                          <p:spTgt spid="37"/>
                                        </p:tgtEl>
                                      </p:cBhvr>
                                    </p:animEffect>
                                  </p:childTnLst>
                                </p:cTn>
                              </p:par>
                            </p:childTnLst>
                          </p:cTn>
                        </p:par>
                        <p:par>
                          <p:cTn id="94" fill="hold">
                            <p:stCondLst>
                              <p:cond delay="3725"/>
                            </p:stCondLst>
                            <p:childTnLst>
                              <p:par>
                                <p:cTn id="95" presetID="53" presetClass="entr" presetSubtype="16" fill="hold" grpId="0" nodeType="afterEffect">
                                  <p:stCondLst>
                                    <p:cond delay="0"/>
                                  </p:stCondLst>
                                  <p:childTnLst>
                                    <p:set>
                                      <p:cBhvr>
                                        <p:cTn id="96" dur="1" fill="hold">
                                          <p:stCondLst>
                                            <p:cond delay="0"/>
                                          </p:stCondLst>
                                        </p:cTn>
                                        <p:tgtEl>
                                          <p:spTgt spid="27"/>
                                        </p:tgtEl>
                                        <p:attrNameLst>
                                          <p:attrName>style.visibility</p:attrName>
                                        </p:attrNameLst>
                                      </p:cBhvr>
                                      <p:to>
                                        <p:strVal val="visible"/>
                                      </p:to>
                                    </p:set>
                                    <p:anim calcmode="lin" valueType="num">
                                      <p:cBhvr>
                                        <p:cTn id="97" dur="250" fill="hold"/>
                                        <p:tgtEl>
                                          <p:spTgt spid="27"/>
                                        </p:tgtEl>
                                        <p:attrNameLst>
                                          <p:attrName>ppt_w</p:attrName>
                                        </p:attrNameLst>
                                      </p:cBhvr>
                                      <p:tavLst>
                                        <p:tav tm="0">
                                          <p:val>
                                            <p:fltVal val="0"/>
                                          </p:val>
                                        </p:tav>
                                        <p:tav tm="100000">
                                          <p:val>
                                            <p:strVal val="#ppt_w"/>
                                          </p:val>
                                        </p:tav>
                                      </p:tavLst>
                                    </p:anim>
                                    <p:anim calcmode="lin" valueType="num">
                                      <p:cBhvr>
                                        <p:cTn id="98" dur="250" fill="hold"/>
                                        <p:tgtEl>
                                          <p:spTgt spid="27"/>
                                        </p:tgtEl>
                                        <p:attrNameLst>
                                          <p:attrName>ppt_h</p:attrName>
                                        </p:attrNameLst>
                                      </p:cBhvr>
                                      <p:tavLst>
                                        <p:tav tm="0">
                                          <p:val>
                                            <p:fltVal val="0"/>
                                          </p:val>
                                        </p:tav>
                                        <p:tav tm="100000">
                                          <p:val>
                                            <p:strVal val="#ppt_h"/>
                                          </p:val>
                                        </p:tav>
                                      </p:tavLst>
                                    </p:anim>
                                    <p:animEffect transition="in" filter="fade">
                                      <p:cBhvr>
                                        <p:cTn id="99" dur="250"/>
                                        <p:tgtEl>
                                          <p:spTgt spid="27"/>
                                        </p:tgtEl>
                                      </p:cBhvr>
                                    </p:animEffect>
                                  </p:childTnLst>
                                </p:cTn>
                              </p:par>
                            </p:childTnLst>
                          </p:cTn>
                        </p:par>
                        <p:par>
                          <p:cTn id="100" fill="hold">
                            <p:stCondLst>
                              <p:cond delay="3975"/>
                            </p:stCondLst>
                            <p:childTnLst>
                              <p:par>
                                <p:cTn id="101" presetID="22" presetClass="entr" presetSubtype="8" fill="hold" nodeType="afterEffect">
                                  <p:stCondLst>
                                    <p:cond delay="0"/>
                                  </p:stCondLst>
                                  <p:childTnLst>
                                    <p:set>
                                      <p:cBhvr>
                                        <p:cTn id="102" dur="1" fill="hold">
                                          <p:stCondLst>
                                            <p:cond delay="0"/>
                                          </p:stCondLst>
                                        </p:cTn>
                                        <p:tgtEl>
                                          <p:spTgt spid="26"/>
                                        </p:tgtEl>
                                        <p:attrNameLst>
                                          <p:attrName>style.visibility</p:attrName>
                                        </p:attrNameLst>
                                      </p:cBhvr>
                                      <p:to>
                                        <p:strVal val="visible"/>
                                      </p:to>
                                    </p:set>
                                    <p:animEffect transition="in" filter="wipe(left)">
                                      <p:cBhvr>
                                        <p:cTn id="103" dur="250"/>
                                        <p:tgtEl>
                                          <p:spTgt spid="26"/>
                                        </p:tgtEl>
                                      </p:cBhvr>
                                    </p:animEffect>
                                  </p:childTnLst>
                                </p:cTn>
                              </p:par>
                              <p:par>
                                <p:cTn id="104" presetID="12" presetClass="entr" presetSubtype="8" fill="hold" grpId="0" nodeType="withEffect">
                                  <p:stCondLst>
                                    <p:cond delay="0"/>
                                  </p:stCondLst>
                                  <p:childTnLst>
                                    <p:set>
                                      <p:cBhvr>
                                        <p:cTn id="105" dur="1" fill="hold">
                                          <p:stCondLst>
                                            <p:cond delay="0"/>
                                          </p:stCondLst>
                                        </p:cTn>
                                        <p:tgtEl>
                                          <p:spTgt spid="28"/>
                                        </p:tgtEl>
                                        <p:attrNameLst>
                                          <p:attrName>style.visibility</p:attrName>
                                        </p:attrNameLst>
                                      </p:cBhvr>
                                      <p:to>
                                        <p:strVal val="visible"/>
                                      </p:to>
                                    </p:set>
                                    <p:anim calcmode="lin" valueType="num">
                                      <p:cBhvr additive="base">
                                        <p:cTn id="106" dur="250"/>
                                        <p:tgtEl>
                                          <p:spTgt spid="28"/>
                                        </p:tgtEl>
                                        <p:attrNameLst>
                                          <p:attrName>ppt_x</p:attrName>
                                        </p:attrNameLst>
                                      </p:cBhvr>
                                      <p:tavLst>
                                        <p:tav tm="0">
                                          <p:val>
                                            <p:strVal val="#ppt_x-#ppt_w*1.125000"/>
                                          </p:val>
                                        </p:tav>
                                        <p:tav tm="100000">
                                          <p:val>
                                            <p:strVal val="#ppt_x"/>
                                          </p:val>
                                        </p:tav>
                                      </p:tavLst>
                                    </p:anim>
                                    <p:animEffect transition="in" filter="wipe(right)">
                                      <p:cBhvr>
                                        <p:cTn id="107" dur="250"/>
                                        <p:tgtEl>
                                          <p:spTgt spid="28"/>
                                        </p:tgtEl>
                                      </p:cBhvr>
                                    </p:animEffect>
                                  </p:childTnLst>
                                </p:cTn>
                              </p:par>
                            </p:childTnLst>
                          </p:cTn>
                        </p:par>
                        <p:par>
                          <p:cTn id="108" fill="hold">
                            <p:stCondLst>
                              <p:cond delay="4225"/>
                            </p:stCondLst>
                            <p:childTnLst>
                              <p:par>
                                <p:cTn id="109" presetID="53" presetClass="entr" presetSubtype="16" fill="hold" grpId="0" nodeType="afterEffect">
                                  <p:stCondLst>
                                    <p:cond delay="0"/>
                                  </p:stCondLst>
                                  <p:childTnLst>
                                    <p:set>
                                      <p:cBhvr>
                                        <p:cTn id="110" dur="1" fill="hold">
                                          <p:stCondLst>
                                            <p:cond delay="0"/>
                                          </p:stCondLst>
                                        </p:cTn>
                                        <p:tgtEl>
                                          <p:spTgt spid="30"/>
                                        </p:tgtEl>
                                        <p:attrNameLst>
                                          <p:attrName>style.visibility</p:attrName>
                                        </p:attrNameLst>
                                      </p:cBhvr>
                                      <p:to>
                                        <p:strVal val="visible"/>
                                      </p:to>
                                    </p:set>
                                    <p:anim calcmode="lin" valueType="num">
                                      <p:cBhvr>
                                        <p:cTn id="111" dur="250" fill="hold"/>
                                        <p:tgtEl>
                                          <p:spTgt spid="30"/>
                                        </p:tgtEl>
                                        <p:attrNameLst>
                                          <p:attrName>ppt_w</p:attrName>
                                        </p:attrNameLst>
                                      </p:cBhvr>
                                      <p:tavLst>
                                        <p:tav tm="0">
                                          <p:val>
                                            <p:fltVal val="0"/>
                                          </p:val>
                                        </p:tav>
                                        <p:tav tm="100000">
                                          <p:val>
                                            <p:strVal val="#ppt_w"/>
                                          </p:val>
                                        </p:tav>
                                      </p:tavLst>
                                    </p:anim>
                                    <p:anim calcmode="lin" valueType="num">
                                      <p:cBhvr>
                                        <p:cTn id="112" dur="250" fill="hold"/>
                                        <p:tgtEl>
                                          <p:spTgt spid="30"/>
                                        </p:tgtEl>
                                        <p:attrNameLst>
                                          <p:attrName>ppt_h</p:attrName>
                                        </p:attrNameLst>
                                      </p:cBhvr>
                                      <p:tavLst>
                                        <p:tav tm="0">
                                          <p:val>
                                            <p:fltVal val="0"/>
                                          </p:val>
                                        </p:tav>
                                        <p:tav tm="100000">
                                          <p:val>
                                            <p:strVal val="#ppt_h"/>
                                          </p:val>
                                        </p:tav>
                                      </p:tavLst>
                                    </p:anim>
                                    <p:animEffect transition="in" filter="fade">
                                      <p:cBhvr>
                                        <p:cTn id="113" dur="250"/>
                                        <p:tgtEl>
                                          <p:spTgt spid="30"/>
                                        </p:tgtEl>
                                      </p:cBhvr>
                                    </p:animEffect>
                                  </p:childTnLst>
                                </p:cTn>
                              </p:par>
                            </p:childTnLst>
                          </p:cTn>
                        </p:par>
                        <p:par>
                          <p:cTn id="114" fill="hold">
                            <p:stCondLst>
                              <p:cond delay="4475"/>
                            </p:stCondLst>
                            <p:childTnLst>
                              <p:par>
                                <p:cTn id="115" presetID="22" presetClass="entr" presetSubtype="8" fill="hold" nodeType="afterEffect">
                                  <p:stCondLst>
                                    <p:cond delay="0"/>
                                  </p:stCondLst>
                                  <p:childTnLst>
                                    <p:set>
                                      <p:cBhvr>
                                        <p:cTn id="116" dur="1" fill="hold">
                                          <p:stCondLst>
                                            <p:cond delay="0"/>
                                          </p:stCondLst>
                                        </p:cTn>
                                        <p:tgtEl>
                                          <p:spTgt spid="29"/>
                                        </p:tgtEl>
                                        <p:attrNameLst>
                                          <p:attrName>style.visibility</p:attrName>
                                        </p:attrNameLst>
                                      </p:cBhvr>
                                      <p:to>
                                        <p:strVal val="visible"/>
                                      </p:to>
                                    </p:set>
                                    <p:animEffect transition="in" filter="wipe(left)">
                                      <p:cBhvr>
                                        <p:cTn id="117" dur="250"/>
                                        <p:tgtEl>
                                          <p:spTgt spid="29"/>
                                        </p:tgtEl>
                                      </p:cBhvr>
                                    </p:animEffect>
                                  </p:childTnLst>
                                </p:cTn>
                              </p:par>
                              <p:par>
                                <p:cTn id="118" presetID="12" presetClass="entr" presetSubtype="8" fill="hold" grpId="0" nodeType="withEffect">
                                  <p:stCondLst>
                                    <p:cond delay="0"/>
                                  </p:stCondLst>
                                  <p:childTnLst>
                                    <p:set>
                                      <p:cBhvr>
                                        <p:cTn id="119" dur="1" fill="hold">
                                          <p:stCondLst>
                                            <p:cond delay="0"/>
                                          </p:stCondLst>
                                        </p:cTn>
                                        <p:tgtEl>
                                          <p:spTgt spid="31"/>
                                        </p:tgtEl>
                                        <p:attrNameLst>
                                          <p:attrName>style.visibility</p:attrName>
                                        </p:attrNameLst>
                                      </p:cBhvr>
                                      <p:to>
                                        <p:strVal val="visible"/>
                                      </p:to>
                                    </p:set>
                                    <p:anim calcmode="lin" valueType="num">
                                      <p:cBhvr additive="base">
                                        <p:cTn id="120" dur="250"/>
                                        <p:tgtEl>
                                          <p:spTgt spid="31"/>
                                        </p:tgtEl>
                                        <p:attrNameLst>
                                          <p:attrName>ppt_x</p:attrName>
                                        </p:attrNameLst>
                                      </p:cBhvr>
                                      <p:tavLst>
                                        <p:tav tm="0">
                                          <p:val>
                                            <p:strVal val="#ppt_x-#ppt_w*1.125000"/>
                                          </p:val>
                                        </p:tav>
                                        <p:tav tm="100000">
                                          <p:val>
                                            <p:strVal val="#ppt_x"/>
                                          </p:val>
                                        </p:tav>
                                      </p:tavLst>
                                    </p:anim>
                                    <p:animEffect transition="in" filter="wipe(right)">
                                      <p:cBhvr>
                                        <p:cTn id="121" dur="25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7" grpId="0"/>
      <p:bldP spid="10" grpId="0" animBg="1"/>
      <p:bldP spid="11" grpId="0"/>
      <p:bldP spid="17" grpId="0" animBg="1"/>
      <p:bldP spid="18" grpId="0"/>
      <p:bldP spid="21" grpId="0" animBg="1"/>
      <p:bldP spid="24" grpId="0"/>
      <p:bldP spid="27" grpId="0" animBg="1"/>
      <p:bldP spid="28" grpId="0"/>
      <p:bldP spid="30" grpId="0" animBg="1"/>
      <p:bldP spid="31" grpId="0"/>
      <p:bldP spid="36" grpId="0" animBg="1"/>
      <p:bldP spid="3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339BFC44-BA97-42CD-B82A-9D0180EDD669}"/>
              </a:ext>
            </a:extLst>
          </p:cNvPr>
          <p:cNvSpPr txBox="1">
            <a:spLocks/>
          </p:cNvSpPr>
          <p:nvPr/>
        </p:nvSpPr>
        <p:spPr>
          <a:xfrm>
            <a:off x="1908121" y="2845472"/>
            <a:ext cx="8375757" cy="1167055"/>
          </a:xfrm>
          <a:prstGeom prst="rect">
            <a:avLst/>
          </a:prstGeom>
        </p:spPr>
        <p:txBody>
          <a:bodyPr vert="horz" lIns="91440" tIns="45720" rIns="91440" bIns="45720" rtlCol="0" anchor="b">
            <a:noAutofit/>
          </a:bodyPr>
          <a:lstStyle>
            <a:lvl1pPr algn="l" defTabSz="685800" rtl="0" eaLnBrk="1" latinLnBrk="0" hangingPunct="1">
              <a:lnSpc>
                <a:spcPct val="90000"/>
              </a:lnSpc>
              <a:spcBef>
                <a:spcPct val="0"/>
              </a:spcBef>
              <a:buNone/>
              <a:defRPr sz="4500" b="1" kern="1200">
                <a:solidFill>
                  <a:schemeClr val="bg1"/>
                </a:solidFill>
                <a:latin typeface="+mn-lt"/>
                <a:ea typeface="+mj-ea"/>
                <a:cs typeface="+mj-cs"/>
              </a:defRPr>
            </a:lvl1pPr>
          </a:lstStyle>
          <a:p>
            <a:pPr algn="ctr">
              <a:lnSpc>
                <a:spcPct val="100000"/>
              </a:lnSpc>
            </a:pPr>
            <a:r>
              <a:rPr lang="en-GB" sz="7200" dirty="0">
                <a:solidFill>
                  <a:schemeClr val="accent1"/>
                </a:solidFill>
                <a:latin typeface="Aptos Black" panose="020B0004020202020204" pitchFamily="34" charset="0"/>
              </a:rPr>
              <a:t>HOW DO I APPLY?</a:t>
            </a:r>
          </a:p>
        </p:txBody>
      </p:sp>
    </p:spTree>
    <p:extLst>
      <p:ext uri="{BB962C8B-B14F-4D97-AF65-F5344CB8AC3E}">
        <p14:creationId xmlns:p14="http://schemas.microsoft.com/office/powerpoint/2010/main" val="27451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50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25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3"/>
                                        </p:tgtEl>
                                        <p:attrNameLst>
                                          <p:attrName>ppt_y</p:attrName>
                                        </p:attrNameLst>
                                      </p:cBhvr>
                                      <p:tavLst>
                                        <p:tav tm="0">
                                          <p:val>
                                            <p:strVal val="#ppt_y"/>
                                          </p:val>
                                        </p:tav>
                                        <p:tav tm="100000">
                                          <p:val>
                                            <p:strVal val="#ppt_y"/>
                                          </p:val>
                                        </p:tav>
                                      </p:tavLst>
                                    </p:anim>
                                    <p:anim calcmode="lin" valueType="num">
                                      <p:cBhvr>
                                        <p:cTn id="9" dur="25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52F183C-AA54-4A82-8D75-917E1AFA0446}"/>
              </a:ext>
            </a:extLst>
          </p:cNvPr>
          <p:cNvPicPr>
            <a:picLocks noChangeAspect="1"/>
          </p:cNvPicPr>
          <p:nvPr/>
        </p:nvPicPr>
        <p:blipFill>
          <a:blip r:embed="rId4">
            <a:extLst>
              <a:ext uri="{28A0092B-C50C-407E-A947-70E740481C1C}">
                <a14:useLocalDpi xmlns:a14="http://schemas.microsoft.com/office/drawing/2010/main" val="0"/>
              </a:ext>
            </a:extLst>
          </a:blip>
          <a:srcRect t="67" b="67"/>
          <a:stretch/>
        </p:blipFill>
        <p:spPr>
          <a:xfrm>
            <a:off x="0" y="-10304"/>
            <a:ext cx="12192000" cy="2923003"/>
          </a:xfrm>
          <a:prstGeom prst="rect">
            <a:avLst/>
          </a:prstGeom>
        </p:spPr>
      </p:pic>
      <p:sp>
        <p:nvSpPr>
          <p:cNvPr id="3" name="Rectangle 2">
            <a:extLst>
              <a:ext uri="{FF2B5EF4-FFF2-40B4-BE49-F238E27FC236}">
                <a16:creationId xmlns:a16="http://schemas.microsoft.com/office/drawing/2014/main" id="{4038346B-A0E1-4EAB-8C89-DBB2FD7C6DEC}"/>
              </a:ext>
            </a:extLst>
          </p:cNvPr>
          <p:cNvSpPr/>
          <p:nvPr/>
        </p:nvSpPr>
        <p:spPr>
          <a:xfrm>
            <a:off x="0" y="2909179"/>
            <a:ext cx="12192000" cy="2570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D6672166-6D73-453B-BD31-6B734FF70960}"/>
              </a:ext>
            </a:extLst>
          </p:cNvPr>
          <p:cNvSpPr/>
          <p:nvPr/>
        </p:nvSpPr>
        <p:spPr>
          <a:xfrm>
            <a:off x="2187388" y="3937845"/>
            <a:ext cx="3180678" cy="830997"/>
          </a:xfrm>
          <a:prstGeom prst="rect">
            <a:avLst/>
          </a:prstGeom>
        </p:spPr>
        <p:txBody>
          <a:bodyPr wrap="square">
            <a:spAutoFit/>
          </a:bodyPr>
          <a:lstStyle/>
          <a:p>
            <a:r>
              <a:rPr lang="en-GB" sz="2400" b="1" cap="all" dirty="0">
                <a:latin typeface="Aptos Black" panose="020B0004020202020204" pitchFamily="34" charset="0"/>
              </a:rPr>
              <a:t>UNIFORMED PUBLIC SERVICES LEVEL 3</a:t>
            </a:r>
            <a:endParaRPr lang="en-GB" sz="2400" b="1" i="0" cap="all" dirty="0">
              <a:effectLst/>
              <a:latin typeface="Aptos Black" panose="020B0004020202020204" pitchFamily="34" charset="0"/>
            </a:endParaRPr>
          </a:p>
        </p:txBody>
      </p:sp>
      <p:sp>
        <p:nvSpPr>
          <p:cNvPr id="5" name="Rectangle 4">
            <a:extLst>
              <a:ext uri="{FF2B5EF4-FFF2-40B4-BE49-F238E27FC236}">
                <a16:creationId xmlns:a16="http://schemas.microsoft.com/office/drawing/2014/main" id="{946F0B87-8B74-4452-9A21-001EC116842E}"/>
              </a:ext>
            </a:extLst>
          </p:cNvPr>
          <p:cNvSpPr/>
          <p:nvPr/>
        </p:nvSpPr>
        <p:spPr>
          <a:xfrm>
            <a:off x="2187388" y="5391950"/>
            <a:ext cx="3180678" cy="2031325"/>
          </a:xfrm>
          <a:prstGeom prst="rect">
            <a:avLst/>
          </a:prstGeom>
        </p:spPr>
        <p:txBody>
          <a:bodyPr wrap="square">
            <a:spAutoFit/>
          </a:bodyPr>
          <a:lstStyle/>
          <a:p>
            <a:r>
              <a:rPr lang="en-GB" sz="1400" dirty="0">
                <a:solidFill>
                  <a:srgbClr val="333333"/>
                </a:solidFill>
              </a:rPr>
              <a:t>The Extended Diploma is the equivalent of three A Levels. This course is for anyone who is interested in seeking employment within the public services such as: Armed forces, Royal Marines, Royal Navy, Air force, Army, Military Police, Emergency Services Fire Service, Police, Prison Service and Security</a:t>
            </a:r>
            <a:endParaRPr lang="en-GB" sz="1400" dirty="0"/>
          </a:p>
        </p:txBody>
      </p:sp>
      <p:sp>
        <p:nvSpPr>
          <p:cNvPr id="7" name="Rectangle 6">
            <a:extLst>
              <a:ext uri="{FF2B5EF4-FFF2-40B4-BE49-F238E27FC236}">
                <a16:creationId xmlns:a16="http://schemas.microsoft.com/office/drawing/2014/main" id="{641E4952-1497-4294-9104-E2999043D720}"/>
              </a:ext>
            </a:extLst>
          </p:cNvPr>
          <p:cNvSpPr/>
          <p:nvPr/>
        </p:nvSpPr>
        <p:spPr>
          <a:xfrm>
            <a:off x="6719814" y="3868845"/>
            <a:ext cx="3180678" cy="4202945"/>
          </a:xfrm>
          <a:prstGeom prst="rect">
            <a:avLst/>
          </a:prstGeom>
        </p:spPr>
        <p:txBody>
          <a:bodyPr wrap="square">
            <a:spAutoFit/>
          </a:bodyPr>
          <a:lstStyle/>
          <a:p>
            <a:pPr>
              <a:lnSpc>
                <a:spcPct val="150000"/>
              </a:lnSpc>
            </a:pPr>
            <a:r>
              <a:rPr lang="en-GB" sz="2000" b="1" dirty="0">
                <a:solidFill>
                  <a:srgbClr val="333333"/>
                </a:solidFill>
              </a:rPr>
              <a:t>Description		+</a:t>
            </a:r>
          </a:p>
          <a:p>
            <a:pPr>
              <a:lnSpc>
                <a:spcPct val="150000"/>
              </a:lnSpc>
            </a:pPr>
            <a:r>
              <a:rPr lang="en-GB" sz="2000" b="1" dirty="0">
                <a:solidFill>
                  <a:srgbClr val="333333"/>
                </a:solidFill>
              </a:rPr>
              <a:t>Entry Requirements	+</a:t>
            </a:r>
          </a:p>
          <a:p>
            <a:pPr>
              <a:lnSpc>
                <a:spcPct val="150000"/>
              </a:lnSpc>
            </a:pPr>
            <a:r>
              <a:rPr lang="en-GB" sz="2000" b="1" dirty="0">
                <a:solidFill>
                  <a:srgbClr val="333333"/>
                </a:solidFill>
              </a:rPr>
              <a:t>Qualification		+</a:t>
            </a:r>
          </a:p>
          <a:p>
            <a:pPr>
              <a:lnSpc>
                <a:spcPct val="150000"/>
              </a:lnSpc>
            </a:pPr>
            <a:r>
              <a:rPr lang="en-GB" sz="2000" b="1" dirty="0">
                <a:solidFill>
                  <a:srgbClr val="333333"/>
                </a:solidFill>
              </a:rPr>
              <a:t>Progression		+</a:t>
            </a:r>
          </a:p>
          <a:p>
            <a:pPr>
              <a:lnSpc>
                <a:spcPct val="150000"/>
              </a:lnSpc>
            </a:pPr>
            <a:r>
              <a:rPr lang="en-GB" sz="2000" b="1" dirty="0">
                <a:solidFill>
                  <a:srgbClr val="333333"/>
                </a:solidFill>
              </a:rPr>
              <a:t>Assessment		+</a:t>
            </a:r>
          </a:p>
          <a:p>
            <a:pPr>
              <a:lnSpc>
                <a:spcPct val="150000"/>
              </a:lnSpc>
            </a:pPr>
            <a:r>
              <a:rPr lang="en-GB" sz="2000" b="1" dirty="0">
                <a:solidFill>
                  <a:srgbClr val="333333"/>
                </a:solidFill>
              </a:rPr>
              <a:t>Home Study		+</a:t>
            </a:r>
          </a:p>
          <a:p>
            <a:pPr>
              <a:lnSpc>
                <a:spcPct val="150000"/>
              </a:lnSpc>
            </a:pPr>
            <a:r>
              <a:rPr lang="en-GB" sz="2000" b="1" dirty="0">
                <a:solidFill>
                  <a:srgbClr val="333333"/>
                </a:solidFill>
              </a:rPr>
              <a:t>Work Placement		+</a:t>
            </a:r>
          </a:p>
          <a:p>
            <a:pPr>
              <a:lnSpc>
                <a:spcPct val="150000"/>
              </a:lnSpc>
            </a:pPr>
            <a:endParaRPr lang="en-GB" sz="2000" b="1" dirty="0">
              <a:solidFill>
                <a:srgbClr val="333333"/>
              </a:solidFill>
            </a:endParaRPr>
          </a:p>
        </p:txBody>
      </p:sp>
      <p:sp>
        <p:nvSpPr>
          <p:cNvPr id="8" name="Rectangle 7">
            <a:extLst>
              <a:ext uri="{FF2B5EF4-FFF2-40B4-BE49-F238E27FC236}">
                <a16:creationId xmlns:a16="http://schemas.microsoft.com/office/drawing/2014/main" id="{05C6E87D-5034-4334-98C2-0A79111EAF6B}"/>
              </a:ext>
            </a:extLst>
          </p:cNvPr>
          <p:cNvSpPr/>
          <p:nvPr/>
        </p:nvSpPr>
        <p:spPr>
          <a:xfrm>
            <a:off x="2291508" y="4807529"/>
            <a:ext cx="2148289" cy="4862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ptos" panose="020B0004020202020204" pitchFamily="34" charset="0"/>
              </a:rPr>
              <a:t>Apply Now</a:t>
            </a:r>
          </a:p>
        </p:txBody>
      </p:sp>
      <p:sp>
        <p:nvSpPr>
          <p:cNvPr id="9" name="Rectangle 8">
            <a:extLst>
              <a:ext uri="{FF2B5EF4-FFF2-40B4-BE49-F238E27FC236}">
                <a16:creationId xmlns:a16="http://schemas.microsoft.com/office/drawing/2014/main" id="{25A42EC5-37A8-423A-927C-A2219C37B04F}"/>
              </a:ext>
            </a:extLst>
          </p:cNvPr>
          <p:cNvSpPr/>
          <p:nvPr/>
        </p:nvSpPr>
        <p:spPr>
          <a:xfrm>
            <a:off x="2187388" y="3379057"/>
            <a:ext cx="5540556" cy="276999"/>
          </a:xfrm>
          <a:prstGeom prst="rect">
            <a:avLst/>
          </a:prstGeom>
        </p:spPr>
        <p:txBody>
          <a:bodyPr wrap="none">
            <a:spAutoFit/>
          </a:bodyPr>
          <a:lstStyle/>
          <a:p>
            <a:r>
              <a:rPr lang="en-GB" sz="1200" dirty="0">
                <a:solidFill>
                  <a:schemeClr val="accent1"/>
                </a:solidFill>
              </a:rPr>
              <a:t>Courses </a:t>
            </a:r>
            <a:r>
              <a:rPr lang="en-GB" sz="1200" dirty="0">
                <a:solidFill>
                  <a:schemeClr val="bg1">
                    <a:lumMod val="75000"/>
                  </a:schemeClr>
                </a:solidFill>
              </a:rPr>
              <a:t>&gt;</a:t>
            </a:r>
            <a:r>
              <a:rPr lang="en-GB" sz="1200" dirty="0">
                <a:solidFill>
                  <a:schemeClr val="accent1"/>
                </a:solidFill>
              </a:rPr>
              <a:t> Health, Social and Public Services </a:t>
            </a:r>
            <a:r>
              <a:rPr lang="en-GB" sz="1200" dirty="0">
                <a:solidFill>
                  <a:schemeClr val="bg1">
                    <a:lumMod val="75000"/>
                  </a:schemeClr>
                </a:solidFill>
              </a:rPr>
              <a:t>&gt;</a:t>
            </a:r>
            <a:r>
              <a:rPr lang="en-GB" sz="1200" dirty="0">
                <a:solidFill>
                  <a:schemeClr val="accent1"/>
                </a:solidFill>
              </a:rPr>
              <a:t> </a:t>
            </a:r>
            <a:r>
              <a:rPr lang="en-GB" sz="1200" dirty="0">
                <a:solidFill>
                  <a:schemeClr val="tx1">
                    <a:lumMod val="50000"/>
                    <a:lumOff val="50000"/>
                  </a:schemeClr>
                </a:solidFill>
              </a:rPr>
              <a:t>Uniformed Public Services Level 3</a:t>
            </a:r>
          </a:p>
        </p:txBody>
      </p:sp>
    </p:spTree>
    <p:custDataLst>
      <p:tags r:id="rId1"/>
    </p:custDataLst>
    <p:extLst>
      <p:ext uri="{BB962C8B-B14F-4D97-AF65-F5344CB8AC3E}">
        <p14:creationId xmlns:p14="http://schemas.microsoft.com/office/powerpoint/2010/main" val="4121582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250" fill="hold"/>
                                        <p:tgtEl>
                                          <p:spTgt spid="3"/>
                                        </p:tgtEl>
                                        <p:attrNameLst>
                                          <p:attrName>ppt_x</p:attrName>
                                        </p:attrNameLst>
                                      </p:cBhvr>
                                      <p:tavLst>
                                        <p:tav tm="0">
                                          <p:val>
                                            <p:strVal val="0-#ppt_w/2"/>
                                          </p:val>
                                        </p:tav>
                                        <p:tav tm="100000">
                                          <p:val>
                                            <p:strVal val="#ppt_x"/>
                                          </p:val>
                                        </p:tav>
                                      </p:tavLst>
                                    </p:anim>
                                    <p:anim calcmode="lin" valueType="num">
                                      <p:cBhvr additive="base">
                                        <p:cTn id="13" dur="25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750"/>
                            </p:stCondLst>
                            <p:childTnLst>
                              <p:par>
                                <p:cTn id="15" presetID="2" presetClass="entr" presetSubtype="8"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250" fill="hold"/>
                                        <p:tgtEl>
                                          <p:spTgt spid="4"/>
                                        </p:tgtEl>
                                        <p:attrNameLst>
                                          <p:attrName>ppt_x</p:attrName>
                                        </p:attrNameLst>
                                      </p:cBhvr>
                                      <p:tavLst>
                                        <p:tav tm="0">
                                          <p:val>
                                            <p:strVal val="0-#ppt_w/2"/>
                                          </p:val>
                                        </p:tav>
                                        <p:tav tm="100000">
                                          <p:val>
                                            <p:strVal val="#ppt_x"/>
                                          </p:val>
                                        </p:tav>
                                      </p:tavLst>
                                    </p:anim>
                                    <p:anim calcmode="lin" valueType="num">
                                      <p:cBhvr additive="base">
                                        <p:cTn id="18" dur="250" fill="hold"/>
                                        <p:tgtEl>
                                          <p:spTgt spid="4"/>
                                        </p:tgtEl>
                                        <p:attrNameLst>
                                          <p:attrName>ppt_y</p:attrName>
                                        </p:attrNameLst>
                                      </p:cBhvr>
                                      <p:tavLst>
                                        <p:tav tm="0">
                                          <p:val>
                                            <p:strVal val="#ppt_y"/>
                                          </p:val>
                                        </p:tav>
                                        <p:tav tm="100000">
                                          <p:val>
                                            <p:strVal val="#ppt_y"/>
                                          </p:val>
                                        </p:tav>
                                      </p:tavLst>
                                    </p:anim>
                                  </p:childTnLst>
                                </p:cTn>
                              </p:par>
                              <p:par>
                                <p:cTn id="19" presetID="53" presetClass="entr" presetSubtype="16" fill="hold" grpId="1"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par>
                                <p:cTn id="24" presetID="2" presetClass="entr" presetSubtype="2"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250" fill="hold"/>
                                        <p:tgtEl>
                                          <p:spTgt spid="9"/>
                                        </p:tgtEl>
                                        <p:attrNameLst>
                                          <p:attrName>ppt_x</p:attrName>
                                        </p:attrNameLst>
                                      </p:cBhvr>
                                      <p:tavLst>
                                        <p:tav tm="0">
                                          <p:val>
                                            <p:strVal val="1+#ppt_w/2"/>
                                          </p:val>
                                        </p:tav>
                                        <p:tav tm="100000">
                                          <p:val>
                                            <p:strVal val="#ppt_x"/>
                                          </p:val>
                                        </p:tav>
                                      </p:tavLst>
                                    </p:anim>
                                    <p:anim calcmode="lin" valueType="num">
                                      <p:cBhvr additive="base">
                                        <p:cTn id="27" dur="250" fill="hold"/>
                                        <p:tgtEl>
                                          <p:spTgt spid="9"/>
                                        </p:tgtEl>
                                        <p:attrNameLst>
                                          <p:attrName>ppt_y</p:attrName>
                                        </p:attrNameLst>
                                      </p:cBhvr>
                                      <p:tavLst>
                                        <p:tav tm="0">
                                          <p:val>
                                            <p:strVal val="#ppt_y"/>
                                          </p:val>
                                        </p:tav>
                                        <p:tav tm="100000">
                                          <p:val>
                                            <p:strVal val="#ppt_y"/>
                                          </p:val>
                                        </p:tav>
                                      </p:tavLst>
                                    </p:anim>
                                  </p:childTnLst>
                                </p:cTn>
                              </p:par>
                              <p:par>
                                <p:cTn id="28" presetID="2" presetClass="entr" presetSubtype="4" fill="hold" grpId="0" nodeType="withEffect">
                                  <p:stCondLst>
                                    <p:cond delay="25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250" fill="hold"/>
                                        <p:tgtEl>
                                          <p:spTgt spid="5"/>
                                        </p:tgtEl>
                                        <p:attrNameLst>
                                          <p:attrName>ppt_x</p:attrName>
                                        </p:attrNameLst>
                                      </p:cBhvr>
                                      <p:tavLst>
                                        <p:tav tm="0">
                                          <p:val>
                                            <p:strVal val="#ppt_x"/>
                                          </p:val>
                                        </p:tav>
                                        <p:tav tm="100000">
                                          <p:val>
                                            <p:strVal val="#ppt_x"/>
                                          </p:val>
                                        </p:tav>
                                      </p:tavLst>
                                    </p:anim>
                                    <p:anim calcmode="lin" valueType="num">
                                      <p:cBhvr additive="base">
                                        <p:cTn id="31" dur="250" fill="hold"/>
                                        <p:tgtEl>
                                          <p:spTgt spid="5"/>
                                        </p:tgtEl>
                                        <p:attrNameLst>
                                          <p:attrName>ppt_y</p:attrName>
                                        </p:attrNameLst>
                                      </p:cBhvr>
                                      <p:tavLst>
                                        <p:tav tm="0">
                                          <p:val>
                                            <p:strVal val="1+#ppt_h/2"/>
                                          </p:val>
                                        </p:tav>
                                        <p:tav tm="100000">
                                          <p:val>
                                            <p:strVal val="#ppt_y"/>
                                          </p:val>
                                        </p:tav>
                                      </p:tavLst>
                                    </p:anim>
                                  </p:childTnLst>
                                </p:cTn>
                              </p:par>
                            </p:childTnLst>
                          </p:cTn>
                        </p:par>
                        <p:par>
                          <p:cTn id="32" fill="hold">
                            <p:stCondLst>
                              <p:cond delay="1250"/>
                            </p:stCondLst>
                            <p:childTnLst>
                              <p:par>
                                <p:cTn id="33" presetID="2" presetClass="entr" presetSubtype="2" fill="hold" grpId="0" nodeType="after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 calcmode="lin" valueType="num">
                                      <p:cBhvr additive="base">
                                        <p:cTn id="35" dur="1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36" dur="1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par>
                          <p:cTn id="37" fill="hold">
                            <p:stCondLst>
                              <p:cond delay="1350"/>
                            </p:stCondLst>
                            <p:childTnLst>
                              <p:par>
                                <p:cTn id="38" presetID="2" presetClass="entr" presetSubtype="2" fill="hold" grpId="0" nodeType="afterEffect">
                                  <p:stCondLst>
                                    <p:cond delay="0"/>
                                  </p:stCondLst>
                                  <p:childTnLst>
                                    <p:set>
                                      <p:cBhvr>
                                        <p:cTn id="39" dur="1" fill="hold">
                                          <p:stCondLst>
                                            <p:cond delay="0"/>
                                          </p:stCondLst>
                                        </p:cTn>
                                        <p:tgtEl>
                                          <p:spTgt spid="7">
                                            <p:txEl>
                                              <p:pRg st="1" end="1"/>
                                            </p:txEl>
                                          </p:spTgt>
                                        </p:tgtEl>
                                        <p:attrNameLst>
                                          <p:attrName>style.visibility</p:attrName>
                                        </p:attrNameLst>
                                      </p:cBhvr>
                                      <p:to>
                                        <p:strVal val="visible"/>
                                      </p:to>
                                    </p:set>
                                    <p:anim calcmode="lin" valueType="num">
                                      <p:cBhvr additive="base">
                                        <p:cTn id="40" dur="100" fill="hold"/>
                                        <p:tgtEl>
                                          <p:spTgt spid="7">
                                            <p:txEl>
                                              <p:pRg st="1" end="1"/>
                                            </p:txEl>
                                          </p:spTgt>
                                        </p:tgtEl>
                                        <p:attrNameLst>
                                          <p:attrName>ppt_x</p:attrName>
                                        </p:attrNameLst>
                                      </p:cBhvr>
                                      <p:tavLst>
                                        <p:tav tm="0">
                                          <p:val>
                                            <p:strVal val="1+#ppt_w/2"/>
                                          </p:val>
                                        </p:tav>
                                        <p:tav tm="100000">
                                          <p:val>
                                            <p:strVal val="#ppt_x"/>
                                          </p:val>
                                        </p:tav>
                                      </p:tavLst>
                                    </p:anim>
                                    <p:anim calcmode="lin" valueType="num">
                                      <p:cBhvr additive="base">
                                        <p:cTn id="41" dur="100" fill="hold"/>
                                        <p:tgtEl>
                                          <p:spTgt spid="7">
                                            <p:txEl>
                                              <p:pRg st="1" end="1"/>
                                            </p:txEl>
                                          </p:spTgt>
                                        </p:tgtEl>
                                        <p:attrNameLst>
                                          <p:attrName>ppt_y</p:attrName>
                                        </p:attrNameLst>
                                      </p:cBhvr>
                                      <p:tavLst>
                                        <p:tav tm="0">
                                          <p:val>
                                            <p:strVal val="#ppt_y"/>
                                          </p:val>
                                        </p:tav>
                                        <p:tav tm="100000">
                                          <p:val>
                                            <p:strVal val="#ppt_y"/>
                                          </p:val>
                                        </p:tav>
                                      </p:tavLst>
                                    </p:anim>
                                  </p:childTnLst>
                                </p:cTn>
                              </p:par>
                            </p:childTnLst>
                          </p:cTn>
                        </p:par>
                        <p:par>
                          <p:cTn id="42" fill="hold">
                            <p:stCondLst>
                              <p:cond delay="1450"/>
                            </p:stCondLst>
                            <p:childTnLst>
                              <p:par>
                                <p:cTn id="43" presetID="2" presetClass="entr" presetSubtype="2" fill="hold" grpId="0" nodeType="afterEffect">
                                  <p:stCondLst>
                                    <p:cond delay="0"/>
                                  </p:stCondLst>
                                  <p:childTnLst>
                                    <p:set>
                                      <p:cBhvr>
                                        <p:cTn id="44" dur="1" fill="hold">
                                          <p:stCondLst>
                                            <p:cond delay="0"/>
                                          </p:stCondLst>
                                        </p:cTn>
                                        <p:tgtEl>
                                          <p:spTgt spid="7">
                                            <p:txEl>
                                              <p:pRg st="2" end="2"/>
                                            </p:txEl>
                                          </p:spTgt>
                                        </p:tgtEl>
                                        <p:attrNameLst>
                                          <p:attrName>style.visibility</p:attrName>
                                        </p:attrNameLst>
                                      </p:cBhvr>
                                      <p:to>
                                        <p:strVal val="visible"/>
                                      </p:to>
                                    </p:set>
                                    <p:anim calcmode="lin" valueType="num">
                                      <p:cBhvr additive="base">
                                        <p:cTn id="45" dur="100" fill="hold"/>
                                        <p:tgtEl>
                                          <p:spTgt spid="7">
                                            <p:txEl>
                                              <p:pRg st="2" end="2"/>
                                            </p:txEl>
                                          </p:spTgt>
                                        </p:tgtEl>
                                        <p:attrNameLst>
                                          <p:attrName>ppt_x</p:attrName>
                                        </p:attrNameLst>
                                      </p:cBhvr>
                                      <p:tavLst>
                                        <p:tav tm="0">
                                          <p:val>
                                            <p:strVal val="1+#ppt_w/2"/>
                                          </p:val>
                                        </p:tav>
                                        <p:tav tm="100000">
                                          <p:val>
                                            <p:strVal val="#ppt_x"/>
                                          </p:val>
                                        </p:tav>
                                      </p:tavLst>
                                    </p:anim>
                                    <p:anim calcmode="lin" valueType="num">
                                      <p:cBhvr additive="base">
                                        <p:cTn id="46" dur="100" fill="hold"/>
                                        <p:tgtEl>
                                          <p:spTgt spid="7">
                                            <p:txEl>
                                              <p:pRg st="2" end="2"/>
                                            </p:txEl>
                                          </p:spTgt>
                                        </p:tgtEl>
                                        <p:attrNameLst>
                                          <p:attrName>ppt_y</p:attrName>
                                        </p:attrNameLst>
                                      </p:cBhvr>
                                      <p:tavLst>
                                        <p:tav tm="0">
                                          <p:val>
                                            <p:strVal val="#ppt_y"/>
                                          </p:val>
                                        </p:tav>
                                        <p:tav tm="100000">
                                          <p:val>
                                            <p:strVal val="#ppt_y"/>
                                          </p:val>
                                        </p:tav>
                                      </p:tavLst>
                                    </p:anim>
                                  </p:childTnLst>
                                </p:cTn>
                              </p:par>
                            </p:childTnLst>
                          </p:cTn>
                        </p:par>
                        <p:par>
                          <p:cTn id="47" fill="hold">
                            <p:stCondLst>
                              <p:cond delay="1550"/>
                            </p:stCondLst>
                            <p:childTnLst>
                              <p:par>
                                <p:cTn id="48" presetID="2" presetClass="entr" presetSubtype="2" fill="hold" grpId="0" nodeType="afterEffect">
                                  <p:stCondLst>
                                    <p:cond delay="0"/>
                                  </p:stCondLst>
                                  <p:childTnLst>
                                    <p:set>
                                      <p:cBhvr>
                                        <p:cTn id="49" dur="1" fill="hold">
                                          <p:stCondLst>
                                            <p:cond delay="0"/>
                                          </p:stCondLst>
                                        </p:cTn>
                                        <p:tgtEl>
                                          <p:spTgt spid="7">
                                            <p:txEl>
                                              <p:pRg st="3" end="3"/>
                                            </p:txEl>
                                          </p:spTgt>
                                        </p:tgtEl>
                                        <p:attrNameLst>
                                          <p:attrName>style.visibility</p:attrName>
                                        </p:attrNameLst>
                                      </p:cBhvr>
                                      <p:to>
                                        <p:strVal val="visible"/>
                                      </p:to>
                                    </p:set>
                                    <p:anim calcmode="lin" valueType="num">
                                      <p:cBhvr additive="base">
                                        <p:cTn id="50" dur="100" fill="hold"/>
                                        <p:tgtEl>
                                          <p:spTgt spid="7">
                                            <p:txEl>
                                              <p:pRg st="3" end="3"/>
                                            </p:txEl>
                                          </p:spTgt>
                                        </p:tgtEl>
                                        <p:attrNameLst>
                                          <p:attrName>ppt_x</p:attrName>
                                        </p:attrNameLst>
                                      </p:cBhvr>
                                      <p:tavLst>
                                        <p:tav tm="0">
                                          <p:val>
                                            <p:strVal val="1+#ppt_w/2"/>
                                          </p:val>
                                        </p:tav>
                                        <p:tav tm="100000">
                                          <p:val>
                                            <p:strVal val="#ppt_x"/>
                                          </p:val>
                                        </p:tav>
                                      </p:tavLst>
                                    </p:anim>
                                    <p:anim calcmode="lin" valueType="num">
                                      <p:cBhvr additive="base">
                                        <p:cTn id="51" dur="100" fill="hold"/>
                                        <p:tgtEl>
                                          <p:spTgt spid="7">
                                            <p:txEl>
                                              <p:pRg st="3" end="3"/>
                                            </p:txEl>
                                          </p:spTgt>
                                        </p:tgtEl>
                                        <p:attrNameLst>
                                          <p:attrName>ppt_y</p:attrName>
                                        </p:attrNameLst>
                                      </p:cBhvr>
                                      <p:tavLst>
                                        <p:tav tm="0">
                                          <p:val>
                                            <p:strVal val="#ppt_y"/>
                                          </p:val>
                                        </p:tav>
                                        <p:tav tm="100000">
                                          <p:val>
                                            <p:strVal val="#ppt_y"/>
                                          </p:val>
                                        </p:tav>
                                      </p:tavLst>
                                    </p:anim>
                                  </p:childTnLst>
                                </p:cTn>
                              </p:par>
                            </p:childTnLst>
                          </p:cTn>
                        </p:par>
                        <p:par>
                          <p:cTn id="52" fill="hold">
                            <p:stCondLst>
                              <p:cond delay="1650"/>
                            </p:stCondLst>
                            <p:childTnLst>
                              <p:par>
                                <p:cTn id="53" presetID="2" presetClass="entr" presetSubtype="2" fill="hold" grpId="0" nodeType="afterEffect">
                                  <p:stCondLst>
                                    <p:cond delay="0"/>
                                  </p:stCondLst>
                                  <p:childTnLst>
                                    <p:set>
                                      <p:cBhvr>
                                        <p:cTn id="54" dur="1" fill="hold">
                                          <p:stCondLst>
                                            <p:cond delay="0"/>
                                          </p:stCondLst>
                                        </p:cTn>
                                        <p:tgtEl>
                                          <p:spTgt spid="7">
                                            <p:txEl>
                                              <p:pRg st="4" end="4"/>
                                            </p:txEl>
                                          </p:spTgt>
                                        </p:tgtEl>
                                        <p:attrNameLst>
                                          <p:attrName>style.visibility</p:attrName>
                                        </p:attrNameLst>
                                      </p:cBhvr>
                                      <p:to>
                                        <p:strVal val="visible"/>
                                      </p:to>
                                    </p:set>
                                    <p:anim calcmode="lin" valueType="num">
                                      <p:cBhvr additive="base">
                                        <p:cTn id="55" dur="100" fill="hold"/>
                                        <p:tgtEl>
                                          <p:spTgt spid="7">
                                            <p:txEl>
                                              <p:pRg st="4" end="4"/>
                                            </p:txEl>
                                          </p:spTgt>
                                        </p:tgtEl>
                                        <p:attrNameLst>
                                          <p:attrName>ppt_x</p:attrName>
                                        </p:attrNameLst>
                                      </p:cBhvr>
                                      <p:tavLst>
                                        <p:tav tm="0">
                                          <p:val>
                                            <p:strVal val="1+#ppt_w/2"/>
                                          </p:val>
                                        </p:tav>
                                        <p:tav tm="100000">
                                          <p:val>
                                            <p:strVal val="#ppt_x"/>
                                          </p:val>
                                        </p:tav>
                                      </p:tavLst>
                                    </p:anim>
                                    <p:anim calcmode="lin" valueType="num">
                                      <p:cBhvr additive="base">
                                        <p:cTn id="56" dur="100" fill="hold"/>
                                        <p:tgtEl>
                                          <p:spTgt spid="7">
                                            <p:txEl>
                                              <p:pRg st="4" end="4"/>
                                            </p:txEl>
                                          </p:spTgt>
                                        </p:tgtEl>
                                        <p:attrNameLst>
                                          <p:attrName>ppt_y</p:attrName>
                                        </p:attrNameLst>
                                      </p:cBhvr>
                                      <p:tavLst>
                                        <p:tav tm="0">
                                          <p:val>
                                            <p:strVal val="#ppt_y"/>
                                          </p:val>
                                        </p:tav>
                                        <p:tav tm="100000">
                                          <p:val>
                                            <p:strVal val="#ppt_y"/>
                                          </p:val>
                                        </p:tav>
                                      </p:tavLst>
                                    </p:anim>
                                  </p:childTnLst>
                                </p:cTn>
                              </p:par>
                            </p:childTnLst>
                          </p:cTn>
                        </p:par>
                        <p:par>
                          <p:cTn id="57" fill="hold">
                            <p:stCondLst>
                              <p:cond delay="1750"/>
                            </p:stCondLst>
                            <p:childTnLst>
                              <p:par>
                                <p:cTn id="58" presetID="2" presetClass="entr" presetSubtype="2" fill="hold" grpId="0" nodeType="afterEffect">
                                  <p:stCondLst>
                                    <p:cond delay="0"/>
                                  </p:stCondLst>
                                  <p:childTnLst>
                                    <p:set>
                                      <p:cBhvr>
                                        <p:cTn id="59" dur="1" fill="hold">
                                          <p:stCondLst>
                                            <p:cond delay="0"/>
                                          </p:stCondLst>
                                        </p:cTn>
                                        <p:tgtEl>
                                          <p:spTgt spid="7">
                                            <p:txEl>
                                              <p:pRg st="5" end="5"/>
                                            </p:txEl>
                                          </p:spTgt>
                                        </p:tgtEl>
                                        <p:attrNameLst>
                                          <p:attrName>style.visibility</p:attrName>
                                        </p:attrNameLst>
                                      </p:cBhvr>
                                      <p:to>
                                        <p:strVal val="visible"/>
                                      </p:to>
                                    </p:set>
                                    <p:anim calcmode="lin" valueType="num">
                                      <p:cBhvr additive="base">
                                        <p:cTn id="60" dur="100" fill="hold"/>
                                        <p:tgtEl>
                                          <p:spTgt spid="7">
                                            <p:txEl>
                                              <p:pRg st="5" end="5"/>
                                            </p:txEl>
                                          </p:spTgt>
                                        </p:tgtEl>
                                        <p:attrNameLst>
                                          <p:attrName>ppt_x</p:attrName>
                                        </p:attrNameLst>
                                      </p:cBhvr>
                                      <p:tavLst>
                                        <p:tav tm="0">
                                          <p:val>
                                            <p:strVal val="1+#ppt_w/2"/>
                                          </p:val>
                                        </p:tav>
                                        <p:tav tm="100000">
                                          <p:val>
                                            <p:strVal val="#ppt_x"/>
                                          </p:val>
                                        </p:tav>
                                      </p:tavLst>
                                    </p:anim>
                                    <p:anim calcmode="lin" valueType="num">
                                      <p:cBhvr additive="base">
                                        <p:cTn id="61" dur="100" fill="hold"/>
                                        <p:tgtEl>
                                          <p:spTgt spid="7">
                                            <p:txEl>
                                              <p:pRg st="5" end="5"/>
                                            </p:txEl>
                                          </p:spTgt>
                                        </p:tgtEl>
                                        <p:attrNameLst>
                                          <p:attrName>ppt_y</p:attrName>
                                        </p:attrNameLst>
                                      </p:cBhvr>
                                      <p:tavLst>
                                        <p:tav tm="0">
                                          <p:val>
                                            <p:strVal val="#ppt_y"/>
                                          </p:val>
                                        </p:tav>
                                        <p:tav tm="100000">
                                          <p:val>
                                            <p:strVal val="#ppt_y"/>
                                          </p:val>
                                        </p:tav>
                                      </p:tavLst>
                                    </p:anim>
                                  </p:childTnLst>
                                </p:cTn>
                              </p:par>
                            </p:childTnLst>
                          </p:cTn>
                        </p:par>
                        <p:par>
                          <p:cTn id="62" fill="hold">
                            <p:stCondLst>
                              <p:cond delay="1850"/>
                            </p:stCondLst>
                            <p:childTnLst>
                              <p:par>
                                <p:cTn id="63" presetID="2" presetClass="entr" presetSubtype="2" fill="hold" grpId="0" nodeType="afterEffect">
                                  <p:stCondLst>
                                    <p:cond delay="0"/>
                                  </p:stCondLst>
                                  <p:childTnLst>
                                    <p:set>
                                      <p:cBhvr>
                                        <p:cTn id="64" dur="1" fill="hold">
                                          <p:stCondLst>
                                            <p:cond delay="0"/>
                                          </p:stCondLst>
                                        </p:cTn>
                                        <p:tgtEl>
                                          <p:spTgt spid="7">
                                            <p:txEl>
                                              <p:pRg st="6" end="6"/>
                                            </p:txEl>
                                          </p:spTgt>
                                        </p:tgtEl>
                                        <p:attrNameLst>
                                          <p:attrName>style.visibility</p:attrName>
                                        </p:attrNameLst>
                                      </p:cBhvr>
                                      <p:to>
                                        <p:strVal val="visible"/>
                                      </p:to>
                                    </p:set>
                                    <p:anim calcmode="lin" valueType="num">
                                      <p:cBhvr additive="base">
                                        <p:cTn id="65" dur="100" fill="hold"/>
                                        <p:tgtEl>
                                          <p:spTgt spid="7">
                                            <p:txEl>
                                              <p:pRg st="6" end="6"/>
                                            </p:txEl>
                                          </p:spTgt>
                                        </p:tgtEl>
                                        <p:attrNameLst>
                                          <p:attrName>ppt_x</p:attrName>
                                        </p:attrNameLst>
                                      </p:cBhvr>
                                      <p:tavLst>
                                        <p:tav tm="0">
                                          <p:val>
                                            <p:strVal val="1+#ppt_w/2"/>
                                          </p:val>
                                        </p:tav>
                                        <p:tav tm="100000">
                                          <p:val>
                                            <p:strVal val="#ppt_x"/>
                                          </p:val>
                                        </p:tav>
                                      </p:tavLst>
                                    </p:anim>
                                    <p:anim calcmode="lin" valueType="num">
                                      <p:cBhvr additive="base">
                                        <p:cTn id="66" dur="100" fill="hold"/>
                                        <p:tgtEl>
                                          <p:spTgt spid="7">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6" presetClass="emph" presetSubtype="0" fill="hold" grpId="0" nodeType="clickEffect">
                                  <p:stCondLst>
                                    <p:cond delay="0"/>
                                  </p:stCondLst>
                                  <p:childTnLst>
                                    <p:animEffect transition="out" filter="fade">
                                      <p:cBhvr>
                                        <p:cTn id="70" dur="500" tmFilter="0, 0; .2, .5; .8, .5; 1, 0"/>
                                        <p:tgtEl>
                                          <p:spTgt spid="8"/>
                                        </p:tgtEl>
                                      </p:cBhvr>
                                    </p:animEffect>
                                    <p:animScale>
                                      <p:cBhvr>
                                        <p:cTn id="71" dur="25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7" grpId="0" uiExpand="1" build="p"/>
      <p:bldP spid="8" grpId="0" animBg="1"/>
      <p:bldP spid="8" grpId="1" animBg="1"/>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B81B3B7-FE2B-4C36-BD4C-756ACE048622}"/>
              </a:ext>
            </a:extLst>
          </p:cNvPr>
          <p:cNvSpPr/>
          <p:nvPr/>
        </p:nvSpPr>
        <p:spPr>
          <a:xfrm>
            <a:off x="4345484" y="5157151"/>
            <a:ext cx="3501032" cy="537654"/>
          </a:xfrm>
          <a:prstGeom prst="rect">
            <a:avLst/>
          </a:prstGeom>
          <a:noFill/>
          <a:ln w="19050">
            <a:solidFill>
              <a:schemeClr val="tx1"/>
            </a:solidFill>
          </a:ln>
          <a:effectLst>
            <a:glow rad="50800">
              <a:srgbClr val="F42941"/>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5125E103-4D80-4D91-AFCB-AF368579DA06}"/>
              </a:ext>
            </a:extLst>
          </p:cNvPr>
          <p:cNvSpPr/>
          <p:nvPr/>
        </p:nvSpPr>
        <p:spPr>
          <a:xfrm>
            <a:off x="6063091" y="1414061"/>
            <a:ext cx="6227227" cy="133301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Graphic 4">
            <a:extLst>
              <a:ext uri="{FF2B5EF4-FFF2-40B4-BE49-F238E27FC236}">
                <a16:creationId xmlns:a16="http://schemas.microsoft.com/office/drawing/2014/main" id="{D290575A-D5A4-4827-A6C0-627A4C25EA17}"/>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52868"/>
          <a:stretch/>
        </p:blipFill>
        <p:spPr>
          <a:xfrm>
            <a:off x="2267075" y="1414062"/>
            <a:ext cx="3443163" cy="1333011"/>
          </a:xfrm>
          <a:prstGeom prst="rect">
            <a:avLst/>
          </a:prstGeom>
        </p:spPr>
      </p:pic>
      <p:sp>
        <p:nvSpPr>
          <p:cNvPr id="10" name="Rectangle 9">
            <a:extLst>
              <a:ext uri="{FF2B5EF4-FFF2-40B4-BE49-F238E27FC236}">
                <a16:creationId xmlns:a16="http://schemas.microsoft.com/office/drawing/2014/main" id="{A6E90D24-4DB1-4D97-A9A3-2779722B6F00}"/>
              </a:ext>
            </a:extLst>
          </p:cNvPr>
          <p:cNvSpPr/>
          <p:nvPr/>
        </p:nvSpPr>
        <p:spPr>
          <a:xfrm>
            <a:off x="1916128" y="1414060"/>
            <a:ext cx="4145059" cy="133301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Graphic 7">
            <a:extLst>
              <a:ext uri="{FF2B5EF4-FFF2-40B4-BE49-F238E27FC236}">
                <a16:creationId xmlns:a16="http://schemas.microsoft.com/office/drawing/2014/main" id="{2CD678B6-849A-45C7-A721-1F9FE499BC26}"/>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r="53781"/>
          <a:stretch/>
        </p:blipFill>
        <p:spPr>
          <a:xfrm>
            <a:off x="6408327" y="1414061"/>
            <a:ext cx="3376484" cy="1333011"/>
          </a:xfrm>
          <a:prstGeom prst="rect">
            <a:avLst/>
          </a:prstGeom>
        </p:spPr>
      </p:pic>
      <p:sp>
        <p:nvSpPr>
          <p:cNvPr id="11" name="Rectangle 10">
            <a:extLst>
              <a:ext uri="{FF2B5EF4-FFF2-40B4-BE49-F238E27FC236}">
                <a16:creationId xmlns:a16="http://schemas.microsoft.com/office/drawing/2014/main" id="{45919C7A-EB81-4B33-B1E2-5627F67E2D24}"/>
              </a:ext>
            </a:extLst>
          </p:cNvPr>
          <p:cNvSpPr/>
          <p:nvPr/>
        </p:nvSpPr>
        <p:spPr>
          <a:xfrm>
            <a:off x="6063091" y="1414060"/>
            <a:ext cx="4145059" cy="133301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57879787-ABDA-4E18-9FBD-8B95D05E8CD5}"/>
              </a:ext>
            </a:extLst>
          </p:cNvPr>
          <p:cNvCxnSpPr/>
          <p:nvPr/>
        </p:nvCxnSpPr>
        <p:spPr>
          <a:xfrm flipV="1">
            <a:off x="6059282" y="1414062"/>
            <a:ext cx="0" cy="1333011"/>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09E9CB5-D9C0-49CD-A137-B4343D3F501F}"/>
              </a:ext>
            </a:extLst>
          </p:cNvPr>
          <p:cNvCxnSpPr/>
          <p:nvPr/>
        </p:nvCxnSpPr>
        <p:spPr>
          <a:xfrm flipV="1">
            <a:off x="6059282" y="1414060"/>
            <a:ext cx="0" cy="1333011"/>
          </a:xfrm>
          <a:prstGeom prst="line">
            <a:avLst/>
          </a:prstGeom>
          <a:ln w="19050">
            <a:solidFill>
              <a:schemeClr val="bg1"/>
            </a:solidFill>
          </a:ln>
          <a:effectLst>
            <a:glow rad="38100">
              <a:srgbClr val="F42941">
                <a:alpha val="88000"/>
              </a:srgbClr>
            </a:glow>
            <a:outerShdw blurRad="63500" dist="12700" dir="10800000" algn="ctr" rotWithShape="0">
              <a:srgbClr val="F42941"/>
            </a:outerShdw>
          </a:effectLst>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8945633-6C88-470C-B54F-1C885926179D}"/>
              </a:ext>
            </a:extLst>
          </p:cNvPr>
          <p:cNvCxnSpPr/>
          <p:nvPr/>
        </p:nvCxnSpPr>
        <p:spPr>
          <a:xfrm flipV="1">
            <a:off x="6059282" y="1414060"/>
            <a:ext cx="0" cy="1333011"/>
          </a:xfrm>
          <a:prstGeom prst="line">
            <a:avLst/>
          </a:prstGeom>
          <a:ln w="19050">
            <a:solidFill>
              <a:schemeClr val="bg1"/>
            </a:solidFill>
          </a:ln>
          <a:effectLst>
            <a:glow rad="38100">
              <a:srgbClr val="4052A0">
                <a:alpha val="87843"/>
              </a:srgbClr>
            </a:glow>
            <a:outerShdw blurRad="63500" dist="25400" algn="ctr" rotWithShape="0">
              <a:srgbClr val="4052A0"/>
            </a:outerShdw>
          </a:effectLst>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365762E5-96FD-45A6-B931-C695187F9E6E}"/>
              </a:ext>
            </a:extLst>
          </p:cNvPr>
          <p:cNvSpPr/>
          <p:nvPr/>
        </p:nvSpPr>
        <p:spPr>
          <a:xfrm>
            <a:off x="4345484" y="5157956"/>
            <a:ext cx="3501032" cy="537654"/>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a:extLst>
              <a:ext uri="{FF2B5EF4-FFF2-40B4-BE49-F238E27FC236}">
                <a16:creationId xmlns:a16="http://schemas.microsoft.com/office/drawing/2014/main" id="{6AE1F5F4-B3AF-4AFC-A43B-00C6899B816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45484" y="5150739"/>
            <a:ext cx="530460" cy="537654"/>
          </a:xfrm>
          <a:prstGeom prst="rect">
            <a:avLst/>
          </a:prstGeom>
        </p:spPr>
      </p:pic>
      <p:sp>
        <p:nvSpPr>
          <p:cNvPr id="16" name="TextBox 15">
            <a:extLst>
              <a:ext uri="{FF2B5EF4-FFF2-40B4-BE49-F238E27FC236}">
                <a16:creationId xmlns:a16="http://schemas.microsoft.com/office/drawing/2014/main" id="{11DCA613-D881-450E-8EB0-4B7ECF1900CE}"/>
              </a:ext>
            </a:extLst>
          </p:cNvPr>
          <p:cNvSpPr txBox="1"/>
          <p:nvPr/>
        </p:nvSpPr>
        <p:spPr>
          <a:xfrm>
            <a:off x="4875944" y="5165173"/>
            <a:ext cx="2970572" cy="523220"/>
          </a:xfrm>
          <a:prstGeom prst="rect">
            <a:avLst/>
          </a:prstGeom>
          <a:noFill/>
        </p:spPr>
        <p:txBody>
          <a:bodyPr wrap="square" rtlCol="0">
            <a:spAutoFit/>
          </a:bodyPr>
          <a:lstStyle/>
          <a:p>
            <a:pPr algn="ctr"/>
            <a:r>
              <a:rPr lang="en-GB" sz="2800" dirty="0" err="1">
                <a:solidFill>
                  <a:schemeClr val="bg1"/>
                </a:solidFill>
              </a:rPr>
              <a:t>newbury</a:t>
            </a:r>
            <a:r>
              <a:rPr lang="en-GB" sz="2800" dirty="0">
                <a:solidFill>
                  <a:schemeClr val="bg1"/>
                </a:solidFill>
              </a:rPr>
              <a:t> college</a:t>
            </a:r>
          </a:p>
        </p:txBody>
      </p:sp>
      <p:sp>
        <p:nvSpPr>
          <p:cNvPr id="18" name="Title 3">
            <a:extLst>
              <a:ext uri="{FF2B5EF4-FFF2-40B4-BE49-F238E27FC236}">
                <a16:creationId xmlns:a16="http://schemas.microsoft.com/office/drawing/2014/main" id="{4956CD68-7348-4101-BC16-D0DE309410DF}"/>
              </a:ext>
            </a:extLst>
          </p:cNvPr>
          <p:cNvSpPr txBox="1">
            <a:spLocks/>
          </p:cNvSpPr>
          <p:nvPr/>
        </p:nvSpPr>
        <p:spPr>
          <a:xfrm>
            <a:off x="1875365" y="3195137"/>
            <a:ext cx="8451755" cy="1333011"/>
          </a:xfrm>
          <a:prstGeom prst="rect">
            <a:avLst/>
          </a:prstGeom>
        </p:spPr>
        <p:txBody>
          <a:bodyPr vert="horz" lIns="91440" tIns="45720" rIns="91440" bIns="45720" rtlCol="0" anchor="b">
            <a:noAutofit/>
          </a:bodyPr>
          <a:lstStyle>
            <a:lvl1pPr algn="l" defTabSz="685800" rtl="0" eaLnBrk="1" latinLnBrk="0" hangingPunct="1">
              <a:lnSpc>
                <a:spcPct val="90000"/>
              </a:lnSpc>
              <a:spcBef>
                <a:spcPct val="0"/>
              </a:spcBef>
              <a:buNone/>
              <a:defRPr sz="4500" b="1" kern="1200">
                <a:solidFill>
                  <a:schemeClr val="bg1"/>
                </a:solidFill>
                <a:latin typeface="+mn-lt"/>
                <a:ea typeface="+mj-ea"/>
                <a:cs typeface="+mj-cs"/>
              </a:defRPr>
            </a:lvl1pPr>
          </a:lstStyle>
          <a:p>
            <a:pPr algn="ctr"/>
            <a:r>
              <a:rPr lang="en-GB" sz="7200" dirty="0">
                <a:latin typeface="Aptos Black" panose="020B0004020202020204" pitchFamily="34" charset="0"/>
              </a:rPr>
              <a:t>ANY QUESTIONS?</a:t>
            </a:r>
            <a:endParaRPr lang="en-GB" sz="4400" dirty="0">
              <a:latin typeface="Aptos Black" panose="020B0004020202020204" pitchFamily="34" charset="0"/>
            </a:endParaRPr>
          </a:p>
        </p:txBody>
      </p:sp>
    </p:spTree>
    <p:extLst>
      <p:ext uri="{BB962C8B-B14F-4D97-AF65-F5344CB8AC3E}">
        <p14:creationId xmlns:p14="http://schemas.microsoft.com/office/powerpoint/2010/main" val="2314217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25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750"/>
                                        <p:tgtEl>
                                          <p:spTgt spid="12"/>
                                        </p:tgtEl>
                                      </p:cBhvr>
                                    </p:animEffect>
                                  </p:childTnLst>
                                </p:cTn>
                              </p:par>
                              <p:par>
                                <p:cTn id="11" presetID="22" presetClass="exit" presetSubtype="4" fill="hold" nodeType="withEffect">
                                  <p:stCondLst>
                                    <p:cond delay="1000"/>
                                  </p:stCondLst>
                                  <p:childTnLst>
                                    <p:animEffect transition="out" filter="wipe(down)">
                                      <p:cBhvr>
                                        <p:cTn id="12" dur="750"/>
                                        <p:tgtEl>
                                          <p:spTgt spid="12"/>
                                        </p:tgtEl>
                                      </p:cBhvr>
                                    </p:animEffect>
                                    <p:set>
                                      <p:cBhvr>
                                        <p:cTn id="13" dur="1" fill="hold">
                                          <p:stCondLst>
                                            <p:cond delay="749"/>
                                          </p:stCondLst>
                                        </p:cTn>
                                        <p:tgtEl>
                                          <p:spTgt spid="12"/>
                                        </p:tgtEl>
                                        <p:attrNameLst>
                                          <p:attrName>style.visibility</p:attrName>
                                        </p:attrNameLst>
                                      </p:cBhvr>
                                      <p:to>
                                        <p:strVal val="hidden"/>
                                      </p:to>
                                    </p:set>
                                  </p:childTnLst>
                                </p:cTn>
                              </p:par>
                              <p:par>
                                <p:cTn id="14" presetID="35" presetClass="path" presetSubtype="0" accel="50000" decel="50000" fill="hold" nodeType="withEffect">
                                  <p:stCondLst>
                                    <p:cond delay="250"/>
                                  </p:stCondLst>
                                  <p:childTnLst>
                                    <p:animMotion origin="layout" path="M 0.00625 -7.40741E-7 L -0.33073 -7.40741E-7 " pathEditMode="relative" rAng="0" ptsTypes="AA">
                                      <p:cBhvr>
                                        <p:cTn id="15" dur="1500" fill="hold"/>
                                        <p:tgtEl>
                                          <p:spTgt spid="8"/>
                                        </p:tgtEl>
                                        <p:attrNameLst>
                                          <p:attrName>ppt_x</p:attrName>
                                          <p:attrName>ppt_y</p:attrName>
                                        </p:attrNameLst>
                                      </p:cBhvr>
                                      <p:rCtr x="-16849" y="0"/>
                                    </p:animMotion>
                                  </p:childTnLst>
                                </p:cTn>
                              </p:par>
                              <p:par>
                                <p:cTn id="16" presetID="22" presetClass="entr" presetSubtype="1" fill="hold" nodeType="withEffect">
                                  <p:stCondLst>
                                    <p:cond delay="1000"/>
                                  </p:stCondLst>
                                  <p:childTnLst>
                                    <p:set>
                                      <p:cBhvr>
                                        <p:cTn id="17" dur="1" fill="hold">
                                          <p:stCondLst>
                                            <p:cond delay="0"/>
                                          </p:stCondLst>
                                        </p:cTn>
                                        <p:tgtEl>
                                          <p:spTgt spid="14"/>
                                        </p:tgtEl>
                                        <p:attrNameLst>
                                          <p:attrName>style.visibility</p:attrName>
                                        </p:attrNameLst>
                                      </p:cBhvr>
                                      <p:to>
                                        <p:strVal val="visible"/>
                                      </p:to>
                                    </p:set>
                                    <p:animEffect transition="in" filter="wipe(up)">
                                      <p:cBhvr>
                                        <p:cTn id="18" dur="750"/>
                                        <p:tgtEl>
                                          <p:spTgt spid="14"/>
                                        </p:tgtEl>
                                      </p:cBhvr>
                                    </p:animEffect>
                                  </p:childTnLst>
                                </p:cTn>
                              </p:par>
                              <p:par>
                                <p:cTn id="19" presetID="1" presetClass="exit" presetSubtype="0" fill="hold" grpId="0" nodeType="withEffect">
                                  <p:stCondLst>
                                    <p:cond delay="1500"/>
                                  </p:stCondLst>
                                  <p:childTnLst>
                                    <p:set>
                                      <p:cBhvr>
                                        <p:cTn id="20" dur="1" fill="hold">
                                          <p:stCondLst>
                                            <p:cond delay="0"/>
                                          </p:stCondLst>
                                        </p:cTn>
                                        <p:tgtEl>
                                          <p:spTgt spid="11"/>
                                        </p:tgtEl>
                                        <p:attrNameLst>
                                          <p:attrName>style.visibility</p:attrName>
                                        </p:attrNameLst>
                                      </p:cBhvr>
                                      <p:to>
                                        <p:strVal val="hidden"/>
                                      </p:to>
                                    </p:set>
                                  </p:childTnLst>
                                </p:cTn>
                              </p:par>
                              <p:par>
                                <p:cTn id="21" presetID="22" presetClass="exit" presetSubtype="1" fill="hold" nodeType="withEffect">
                                  <p:stCondLst>
                                    <p:cond delay="1750"/>
                                  </p:stCondLst>
                                  <p:childTnLst>
                                    <p:animEffect transition="out" filter="wipe(up)">
                                      <p:cBhvr>
                                        <p:cTn id="22" dur="750"/>
                                        <p:tgtEl>
                                          <p:spTgt spid="14"/>
                                        </p:tgtEl>
                                      </p:cBhvr>
                                    </p:animEffect>
                                    <p:set>
                                      <p:cBhvr>
                                        <p:cTn id="23" dur="1" fill="hold">
                                          <p:stCondLst>
                                            <p:cond delay="749"/>
                                          </p:stCondLst>
                                        </p:cTn>
                                        <p:tgtEl>
                                          <p:spTgt spid="14"/>
                                        </p:tgtEl>
                                        <p:attrNameLst>
                                          <p:attrName>style.visibility</p:attrName>
                                        </p:attrNameLst>
                                      </p:cBhvr>
                                      <p:to>
                                        <p:strVal val="hidden"/>
                                      </p:to>
                                    </p:set>
                                  </p:childTnLst>
                                </p:cTn>
                              </p:par>
                              <p:par>
                                <p:cTn id="24" presetID="63" presetClass="path" presetSubtype="0" accel="50000" decel="50000" fill="hold" nodeType="withEffect">
                                  <p:stCondLst>
                                    <p:cond delay="1000"/>
                                  </p:stCondLst>
                                  <p:childTnLst>
                                    <p:animMotion origin="layout" path="M -3.33333E-6 -7.40741E-7 L 0.33698 -7.40741E-7 " pathEditMode="relative" rAng="0" ptsTypes="AA">
                                      <p:cBhvr>
                                        <p:cTn id="25" dur="1500" fill="hold"/>
                                        <p:tgtEl>
                                          <p:spTgt spid="5"/>
                                        </p:tgtEl>
                                        <p:attrNameLst>
                                          <p:attrName>ppt_x</p:attrName>
                                          <p:attrName>ppt_y</p:attrName>
                                        </p:attrNameLst>
                                      </p:cBhvr>
                                      <p:rCtr x="16849" y="0"/>
                                    </p:animMotion>
                                  </p:childTnLst>
                                </p:cTn>
                              </p:par>
                              <p:par>
                                <p:cTn id="26" presetID="53" presetClass="entr" presetSubtype="16" fill="hold" nodeType="withEffect">
                                  <p:stCondLst>
                                    <p:cond delay="1250"/>
                                  </p:stCondLst>
                                  <p:childTnLst>
                                    <p:set>
                                      <p:cBhvr>
                                        <p:cTn id="27" dur="1" fill="hold">
                                          <p:stCondLst>
                                            <p:cond delay="0"/>
                                          </p:stCondLst>
                                        </p:cTn>
                                        <p:tgtEl>
                                          <p:spTgt spid="15"/>
                                        </p:tgtEl>
                                        <p:attrNameLst>
                                          <p:attrName>style.visibility</p:attrName>
                                        </p:attrNameLst>
                                      </p:cBhvr>
                                      <p:to>
                                        <p:strVal val="visible"/>
                                      </p:to>
                                    </p:set>
                                    <p:anim calcmode="lin" valueType="num">
                                      <p:cBhvr>
                                        <p:cTn id="28" dur="250" fill="hold"/>
                                        <p:tgtEl>
                                          <p:spTgt spid="15"/>
                                        </p:tgtEl>
                                        <p:attrNameLst>
                                          <p:attrName>ppt_w</p:attrName>
                                        </p:attrNameLst>
                                      </p:cBhvr>
                                      <p:tavLst>
                                        <p:tav tm="0">
                                          <p:val>
                                            <p:fltVal val="0"/>
                                          </p:val>
                                        </p:tav>
                                        <p:tav tm="100000">
                                          <p:val>
                                            <p:strVal val="#ppt_w"/>
                                          </p:val>
                                        </p:tav>
                                      </p:tavLst>
                                    </p:anim>
                                    <p:anim calcmode="lin" valueType="num">
                                      <p:cBhvr>
                                        <p:cTn id="29" dur="250" fill="hold"/>
                                        <p:tgtEl>
                                          <p:spTgt spid="15"/>
                                        </p:tgtEl>
                                        <p:attrNameLst>
                                          <p:attrName>ppt_h</p:attrName>
                                        </p:attrNameLst>
                                      </p:cBhvr>
                                      <p:tavLst>
                                        <p:tav tm="0">
                                          <p:val>
                                            <p:fltVal val="0"/>
                                          </p:val>
                                        </p:tav>
                                        <p:tav tm="100000">
                                          <p:val>
                                            <p:strVal val="#ppt_h"/>
                                          </p:val>
                                        </p:tav>
                                      </p:tavLst>
                                    </p:anim>
                                    <p:animEffect transition="in" filter="fade">
                                      <p:cBhvr>
                                        <p:cTn id="30" dur="250"/>
                                        <p:tgtEl>
                                          <p:spTgt spid="15"/>
                                        </p:tgtEl>
                                      </p:cBhvr>
                                    </p:animEffect>
                                  </p:childTnLst>
                                </p:cTn>
                              </p:par>
                              <p:par>
                                <p:cTn id="31" presetID="22" presetClass="entr" presetSubtype="8" fill="hold" grpId="0" nodeType="withEffect">
                                  <p:stCondLst>
                                    <p:cond delay="150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250"/>
                                        <p:tgtEl>
                                          <p:spTgt spid="13"/>
                                        </p:tgtEl>
                                      </p:cBhvr>
                                    </p:animEffect>
                                  </p:childTnLst>
                                </p:cTn>
                              </p:par>
                              <p:par>
                                <p:cTn id="34" presetID="1" presetClass="entr" presetSubtype="0" fill="hold" nodeType="withEffect">
                                  <p:stCondLst>
                                    <p:cond delay="1500"/>
                                  </p:stCondLst>
                                  <p:iterate type="lt">
                                    <p:tmAbs val="50"/>
                                  </p:iterate>
                                  <p:childTnLst>
                                    <p:set>
                                      <p:cBhvr>
                                        <p:cTn id="35" dur="1" fill="hold">
                                          <p:stCondLst>
                                            <p:cond delay="0"/>
                                          </p:stCondLst>
                                        </p:cTn>
                                        <p:tgtEl>
                                          <p:spTgt spid="16">
                                            <p:txEl>
                                              <p:pRg st="0" end="0"/>
                                            </p:txEl>
                                          </p:spTgt>
                                        </p:tgtEl>
                                        <p:attrNameLst>
                                          <p:attrName>style.visibility</p:attrName>
                                        </p:attrNameLst>
                                      </p:cBhvr>
                                      <p:to>
                                        <p:strVal val="visible"/>
                                      </p:to>
                                    </p:set>
                                  </p:childTnLst>
                                </p:cTn>
                              </p:par>
                              <p:par>
                                <p:cTn id="36" presetID="22" presetClass="entr" presetSubtype="8" fill="hold" grpId="0" nodeType="withEffect">
                                  <p:stCondLst>
                                    <p:cond delay="1750"/>
                                  </p:stCondLst>
                                  <p:childTnLst>
                                    <p:set>
                                      <p:cBhvr>
                                        <p:cTn id="37" dur="1" fill="hold">
                                          <p:stCondLst>
                                            <p:cond delay="0"/>
                                          </p:stCondLst>
                                        </p:cTn>
                                        <p:tgtEl>
                                          <p:spTgt spid="17"/>
                                        </p:tgtEl>
                                        <p:attrNameLst>
                                          <p:attrName>style.visibility</p:attrName>
                                        </p:attrNameLst>
                                      </p:cBhvr>
                                      <p:to>
                                        <p:strVal val="visible"/>
                                      </p:to>
                                    </p:set>
                                    <p:animEffect transition="in" filter="wipe(left)">
                                      <p:cBhvr>
                                        <p:cTn id="38" dur="500"/>
                                        <p:tgtEl>
                                          <p:spTgt spid="17"/>
                                        </p:tgtEl>
                                      </p:cBhvr>
                                    </p:animEffect>
                                  </p:childTnLst>
                                </p:cTn>
                              </p:par>
                              <p:par>
                                <p:cTn id="39" presetID="22" presetClass="exit" presetSubtype="8" fill="hold" grpId="1" nodeType="withEffect">
                                  <p:stCondLst>
                                    <p:cond delay="2250"/>
                                  </p:stCondLst>
                                  <p:childTnLst>
                                    <p:animEffect transition="out" filter="wipe(left)">
                                      <p:cBhvr>
                                        <p:cTn id="40" dur="500"/>
                                        <p:tgtEl>
                                          <p:spTgt spid="17"/>
                                        </p:tgtEl>
                                      </p:cBhvr>
                                    </p:animEffect>
                                    <p:set>
                                      <p:cBhvr>
                                        <p:cTn id="41" dur="1" fill="hold">
                                          <p:stCondLst>
                                            <p:cond delay="499"/>
                                          </p:stCondLst>
                                        </p:cTn>
                                        <p:tgtEl>
                                          <p:spTgt spid="17"/>
                                        </p:tgtEl>
                                        <p:attrNameLst>
                                          <p:attrName>style.visibility</p:attrName>
                                        </p:attrNameLst>
                                      </p:cBhvr>
                                      <p:to>
                                        <p:strVal val="hidden"/>
                                      </p:to>
                                    </p:set>
                                  </p:childTnLst>
                                </p:cTn>
                              </p:par>
                              <p:par>
                                <p:cTn id="42" presetID="41" presetClass="entr" presetSubtype="0" fill="hold" grpId="0" nodeType="withEffect">
                                  <p:stCondLst>
                                    <p:cond delay="500"/>
                                  </p:stCondLst>
                                  <p:iterate type="lt">
                                    <p:tmPct val="10000"/>
                                  </p:iterate>
                                  <p:childTnLst>
                                    <p:set>
                                      <p:cBhvr>
                                        <p:cTn id="43" dur="1" fill="hold">
                                          <p:stCondLst>
                                            <p:cond delay="0"/>
                                          </p:stCondLst>
                                        </p:cTn>
                                        <p:tgtEl>
                                          <p:spTgt spid="18"/>
                                        </p:tgtEl>
                                        <p:attrNameLst>
                                          <p:attrName>style.visibility</p:attrName>
                                        </p:attrNameLst>
                                      </p:cBhvr>
                                      <p:to>
                                        <p:strVal val="visible"/>
                                      </p:to>
                                    </p:set>
                                    <p:anim calcmode="lin" valueType="num">
                                      <p:cBhvr>
                                        <p:cTn id="44" dur="250" fill="hold"/>
                                        <p:tgtEl>
                                          <p:spTgt spid="18"/>
                                        </p:tgtEl>
                                        <p:attrNameLst>
                                          <p:attrName>ppt_x</p:attrName>
                                        </p:attrNameLst>
                                      </p:cBhvr>
                                      <p:tavLst>
                                        <p:tav tm="0">
                                          <p:val>
                                            <p:strVal val="#ppt_x"/>
                                          </p:val>
                                        </p:tav>
                                        <p:tav tm="50000">
                                          <p:val>
                                            <p:strVal val="#ppt_x+.1"/>
                                          </p:val>
                                        </p:tav>
                                        <p:tav tm="100000">
                                          <p:val>
                                            <p:strVal val="#ppt_x"/>
                                          </p:val>
                                        </p:tav>
                                      </p:tavLst>
                                    </p:anim>
                                    <p:anim calcmode="lin" valueType="num">
                                      <p:cBhvr>
                                        <p:cTn id="45" dur="250" fill="hold"/>
                                        <p:tgtEl>
                                          <p:spTgt spid="18"/>
                                        </p:tgtEl>
                                        <p:attrNameLst>
                                          <p:attrName>ppt_y</p:attrName>
                                        </p:attrNameLst>
                                      </p:cBhvr>
                                      <p:tavLst>
                                        <p:tav tm="0">
                                          <p:val>
                                            <p:strVal val="#ppt_y"/>
                                          </p:val>
                                        </p:tav>
                                        <p:tav tm="100000">
                                          <p:val>
                                            <p:strVal val="#ppt_y"/>
                                          </p:val>
                                        </p:tav>
                                      </p:tavLst>
                                    </p:anim>
                                    <p:anim calcmode="lin" valueType="num">
                                      <p:cBhvr>
                                        <p:cTn id="46" dur="250" fill="hold"/>
                                        <p:tgtEl>
                                          <p:spTgt spid="18"/>
                                        </p:tgtEl>
                                        <p:attrNameLst>
                                          <p:attrName>ppt_h</p:attrName>
                                        </p:attrNameLst>
                                      </p:cBhvr>
                                      <p:tavLst>
                                        <p:tav tm="0">
                                          <p:val>
                                            <p:strVal val="#ppt_h/10"/>
                                          </p:val>
                                        </p:tav>
                                        <p:tav tm="50000">
                                          <p:val>
                                            <p:strVal val="#ppt_h+.01"/>
                                          </p:val>
                                        </p:tav>
                                        <p:tav tm="100000">
                                          <p:val>
                                            <p:strVal val="#ppt_h"/>
                                          </p:val>
                                        </p:tav>
                                      </p:tavLst>
                                    </p:anim>
                                    <p:anim calcmode="lin" valueType="num">
                                      <p:cBhvr>
                                        <p:cTn id="47" dur="250" fill="hold"/>
                                        <p:tgtEl>
                                          <p:spTgt spid="18"/>
                                        </p:tgtEl>
                                        <p:attrNameLst>
                                          <p:attrName>ppt_w</p:attrName>
                                        </p:attrNameLst>
                                      </p:cBhvr>
                                      <p:tavLst>
                                        <p:tav tm="0">
                                          <p:val>
                                            <p:strVal val="#ppt_w/10"/>
                                          </p:val>
                                        </p:tav>
                                        <p:tav tm="50000">
                                          <p:val>
                                            <p:strVal val="#ppt_w+.01"/>
                                          </p:val>
                                        </p:tav>
                                        <p:tav tm="100000">
                                          <p:val>
                                            <p:strVal val="#ppt_w"/>
                                          </p:val>
                                        </p:tav>
                                      </p:tavLst>
                                    </p:anim>
                                    <p:animEffect transition="in" filter="fade">
                                      <p:cBhvr>
                                        <p:cTn id="48" dur="250" tmFilter="0,0; .5, 1; 1, 1"/>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P spid="11" grpId="0" animBg="1"/>
      <p:bldP spid="13" grpId="0" animBg="1"/>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0F30AD3-0A59-93ED-1221-641118C9A80B}"/>
              </a:ext>
            </a:extLst>
          </p:cNvPr>
          <p:cNvSpPr>
            <a:spLocks noGrp="1"/>
          </p:cNvSpPr>
          <p:nvPr>
            <p:ph type="title"/>
          </p:nvPr>
        </p:nvSpPr>
        <p:spPr/>
        <p:txBody>
          <a:bodyPr>
            <a:normAutofit/>
          </a:bodyPr>
          <a:lstStyle/>
          <a:p>
            <a:r>
              <a:rPr lang="en-GB" sz="5400" dirty="0">
                <a:solidFill>
                  <a:schemeClr val="accent1"/>
                </a:solidFill>
                <a:latin typeface="Aptos Black" panose="020B0004020202020204" pitchFamily="34" charset="0"/>
              </a:rPr>
              <a:t>WHY NEWBURY COLLEGE?</a:t>
            </a:r>
            <a:endParaRPr lang="en-GB" sz="5400" dirty="0"/>
          </a:p>
        </p:txBody>
      </p:sp>
      <p:sp>
        <p:nvSpPr>
          <p:cNvPr id="5" name="Title 3">
            <a:extLst>
              <a:ext uri="{FF2B5EF4-FFF2-40B4-BE49-F238E27FC236}">
                <a16:creationId xmlns:a16="http://schemas.microsoft.com/office/drawing/2014/main" id="{F1B8C093-97A8-B8E5-57C6-F55A72DEA175}"/>
              </a:ext>
            </a:extLst>
          </p:cNvPr>
          <p:cNvSpPr txBox="1">
            <a:spLocks/>
          </p:cNvSpPr>
          <p:nvPr/>
        </p:nvSpPr>
        <p:spPr>
          <a:xfrm>
            <a:off x="838200" y="2098392"/>
            <a:ext cx="4901184" cy="989217"/>
          </a:xfrm>
          <a:prstGeom prst="rect">
            <a:avLst/>
          </a:prstGeom>
        </p:spPr>
        <p:txBody>
          <a:bodyPr vert="horz" lIns="91440" tIns="45720" rIns="91440" bIns="45720" rtlCol="0" anchor="b">
            <a:noAutofit/>
          </a:bodyPr>
          <a:lstStyle>
            <a:lvl1pPr algn="l" defTabSz="685800" rtl="0" eaLnBrk="1" latinLnBrk="0" hangingPunct="1">
              <a:lnSpc>
                <a:spcPct val="90000"/>
              </a:lnSpc>
              <a:spcBef>
                <a:spcPct val="0"/>
              </a:spcBef>
              <a:buNone/>
              <a:defRPr sz="4500" b="1" kern="1200">
                <a:solidFill>
                  <a:schemeClr val="bg1"/>
                </a:solidFill>
                <a:latin typeface="+mn-lt"/>
                <a:ea typeface="+mj-ea"/>
                <a:cs typeface="+mj-cs"/>
              </a:defRPr>
            </a:lvl1pPr>
          </a:lstStyle>
          <a:p>
            <a:r>
              <a:rPr lang="en-GB" sz="4400" dirty="0">
                <a:solidFill>
                  <a:schemeClr val="accent1"/>
                </a:solidFill>
                <a:latin typeface="Aptos Black" panose="020B0004020202020204" pitchFamily="34" charset="0"/>
              </a:rPr>
              <a:t>PROGRESSION</a:t>
            </a:r>
          </a:p>
          <a:p>
            <a:r>
              <a:rPr lang="en-GB" sz="4400" dirty="0">
                <a:solidFill>
                  <a:schemeClr val="accent1"/>
                </a:solidFill>
                <a:latin typeface="Aptos Black" panose="020B0004020202020204" pitchFamily="34" charset="0"/>
              </a:rPr>
              <a:t>FOCUSED</a:t>
            </a:r>
          </a:p>
        </p:txBody>
      </p:sp>
      <p:sp>
        <p:nvSpPr>
          <p:cNvPr id="6" name="Content Placeholder 2">
            <a:extLst>
              <a:ext uri="{FF2B5EF4-FFF2-40B4-BE49-F238E27FC236}">
                <a16:creationId xmlns:a16="http://schemas.microsoft.com/office/drawing/2014/main" id="{E93E9620-741A-3A0A-AA43-20926D0A15A3}"/>
              </a:ext>
            </a:extLst>
          </p:cNvPr>
          <p:cNvSpPr txBox="1">
            <a:spLocks/>
          </p:cNvSpPr>
          <p:nvPr/>
        </p:nvSpPr>
        <p:spPr>
          <a:xfrm>
            <a:off x="838200" y="3452735"/>
            <a:ext cx="3897907" cy="1958619"/>
          </a:xfrm>
          <a:prstGeom prst="rect">
            <a:avLst/>
          </a:prstGeom>
        </p:spPr>
        <p:txBody>
          <a:bodyPr vert="horz" lIns="91440" tIns="45720" rIns="91440" bIns="45720" rtlCol="0" anchor="t">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57188" indent="-357188">
              <a:buClr>
                <a:schemeClr val="accent1"/>
              </a:buClr>
              <a:buFont typeface="Bungee Regular" pitchFamily="50" charset="0"/>
              <a:buChar char="·"/>
            </a:pPr>
            <a:r>
              <a:rPr lang="en-GB" sz="2800" dirty="0"/>
              <a:t>Subjects based on your chosen career</a:t>
            </a:r>
            <a:br>
              <a:rPr lang="en-GB" sz="2800" dirty="0"/>
            </a:br>
            <a:endParaRPr lang="en-GB" sz="2800" dirty="0"/>
          </a:p>
          <a:p>
            <a:pPr marL="357188" indent="-357188">
              <a:buClr>
                <a:schemeClr val="accent1"/>
              </a:buClr>
              <a:buFont typeface="Bungee Regular" pitchFamily="50" charset="0"/>
              <a:buChar char="·"/>
            </a:pPr>
            <a:r>
              <a:rPr lang="en-GB" sz="2800" dirty="0"/>
              <a:t>Career-focused objectives</a:t>
            </a:r>
          </a:p>
        </p:txBody>
      </p:sp>
      <p:pic>
        <p:nvPicPr>
          <p:cNvPr id="8" name="Graphic 7">
            <a:extLst>
              <a:ext uri="{FF2B5EF4-FFF2-40B4-BE49-F238E27FC236}">
                <a16:creationId xmlns:a16="http://schemas.microsoft.com/office/drawing/2014/main" id="{801BDAC9-751A-B9D1-C8D6-DED16B6885D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552842" y="2098392"/>
            <a:ext cx="3472432" cy="3304023"/>
          </a:xfrm>
          <a:prstGeom prst="rect">
            <a:avLst/>
          </a:prstGeom>
        </p:spPr>
      </p:pic>
      <p:grpSp>
        <p:nvGrpSpPr>
          <p:cNvPr id="20" name="Group 19">
            <a:extLst>
              <a:ext uri="{FF2B5EF4-FFF2-40B4-BE49-F238E27FC236}">
                <a16:creationId xmlns:a16="http://schemas.microsoft.com/office/drawing/2014/main" id="{CDC0E30C-EC43-5079-13FA-FCB515BB2AF2}"/>
              </a:ext>
            </a:extLst>
          </p:cNvPr>
          <p:cNvGrpSpPr/>
          <p:nvPr/>
        </p:nvGrpSpPr>
        <p:grpSpPr>
          <a:xfrm>
            <a:off x="0" y="6086901"/>
            <a:ext cx="12192000" cy="771099"/>
            <a:chOff x="0" y="6086901"/>
            <a:chExt cx="12192000" cy="771099"/>
          </a:xfrm>
        </p:grpSpPr>
        <p:sp>
          <p:nvSpPr>
            <p:cNvPr id="9" name="Rectangle 8">
              <a:extLst>
                <a:ext uri="{FF2B5EF4-FFF2-40B4-BE49-F238E27FC236}">
                  <a16:creationId xmlns:a16="http://schemas.microsoft.com/office/drawing/2014/main" id="{62021E13-665B-BC5E-1903-20A00D383E76}"/>
                </a:ext>
              </a:extLst>
            </p:cNvPr>
            <p:cNvSpPr/>
            <p:nvPr/>
          </p:nvSpPr>
          <p:spPr>
            <a:xfrm>
              <a:off x="0" y="6086901"/>
              <a:ext cx="12192000" cy="77109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19847BEA-4C3E-6D25-0519-20D1547951C2}"/>
                </a:ext>
              </a:extLst>
            </p:cNvPr>
            <p:cNvGrpSpPr/>
            <p:nvPr/>
          </p:nvGrpSpPr>
          <p:grpSpPr>
            <a:xfrm>
              <a:off x="856792" y="6287804"/>
              <a:ext cx="2432000" cy="410137"/>
              <a:chOff x="992684" y="5802030"/>
              <a:chExt cx="3501032" cy="590420"/>
            </a:xfrm>
          </p:grpSpPr>
          <p:sp>
            <p:nvSpPr>
              <p:cNvPr id="14" name="Rectangle 13">
                <a:extLst>
                  <a:ext uri="{FF2B5EF4-FFF2-40B4-BE49-F238E27FC236}">
                    <a16:creationId xmlns:a16="http://schemas.microsoft.com/office/drawing/2014/main" id="{58A66C88-48AB-DAF6-E93D-6E02FBEAA7D5}"/>
                  </a:ext>
                </a:extLst>
              </p:cNvPr>
              <p:cNvSpPr/>
              <p:nvPr/>
            </p:nvSpPr>
            <p:spPr>
              <a:xfrm>
                <a:off x="992684" y="5802030"/>
                <a:ext cx="3501032" cy="537654"/>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pic>
            <p:nvPicPr>
              <p:cNvPr id="15" name="Picture 14">
                <a:extLst>
                  <a:ext uri="{FF2B5EF4-FFF2-40B4-BE49-F238E27FC236}">
                    <a16:creationId xmlns:a16="http://schemas.microsoft.com/office/drawing/2014/main" id="{5452131A-D1A8-C4FC-FA58-05B14998B7F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2684" y="5806364"/>
                <a:ext cx="536786" cy="544066"/>
              </a:xfrm>
              <a:prstGeom prst="rect">
                <a:avLst/>
              </a:prstGeom>
            </p:spPr>
          </p:pic>
          <p:sp>
            <p:nvSpPr>
              <p:cNvPr id="16" name="TextBox 15">
                <a:extLst>
                  <a:ext uri="{FF2B5EF4-FFF2-40B4-BE49-F238E27FC236}">
                    <a16:creationId xmlns:a16="http://schemas.microsoft.com/office/drawing/2014/main" id="{E6A3AAAC-2871-82D7-F4C0-02CA0D072192}"/>
                  </a:ext>
                </a:extLst>
              </p:cNvPr>
              <p:cNvSpPr txBox="1"/>
              <p:nvPr/>
            </p:nvSpPr>
            <p:spPr>
              <a:xfrm>
                <a:off x="1523144" y="5816465"/>
                <a:ext cx="2970572" cy="575985"/>
              </a:xfrm>
              <a:prstGeom prst="rect">
                <a:avLst/>
              </a:prstGeom>
              <a:noFill/>
            </p:spPr>
            <p:txBody>
              <a:bodyPr wrap="square" rtlCol="0">
                <a:spAutoFit/>
              </a:bodyPr>
              <a:lstStyle/>
              <a:p>
                <a:pPr algn="ctr"/>
                <a:r>
                  <a:rPr lang="en-GB" sz="2000" dirty="0" err="1">
                    <a:solidFill>
                      <a:schemeClr val="bg1"/>
                    </a:solidFill>
                  </a:rPr>
                  <a:t>newbury</a:t>
                </a:r>
                <a:r>
                  <a:rPr lang="en-GB" sz="2000" dirty="0">
                    <a:solidFill>
                      <a:schemeClr val="bg1"/>
                    </a:solidFill>
                  </a:rPr>
                  <a:t> college</a:t>
                </a:r>
              </a:p>
            </p:txBody>
          </p:sp>
        </p:grpSp>
        <p:sp>
          <p:nvSpPr>
            <p:cNvPr id="19" name="TextBox 18">
              <a:extLst>
                <a:ext uri="{FF2B5EF4-FFF2-40B4-BE49-F238E27FC236}">
                  <a16:creationId xmlns:a16="http://schemas.microsoft.com/office/drawing/2014/main" id="{C017136D-946E-41A1-3082-88820AA5F6C6}"/>
                </a:ext>
              </a:extLst>
            </p:cNvPr>
            <p:cNvSpPr txBox="1"/>
            <p:nvPr/>
          </p:nvSpPr>
          <p:spPr>
            <a:xfrm>
              <a:off x="3505980" y="6314961"/>
              <a:ext cx="3046862" cy="369332"/>
            </a:xfrm>
            <a:prstGeom prst="rect">
              <a:avLst/>
            </a:prstGeom>
            <a:noFill/>
          </p:spPr>
          <p:txBody>
            <a:bodyPr wrap="square">
              <a:spAutoFit/>
            </a:bodyPr>
            <a:lstStyle/>
            <a:p>
              <a:r>
                <a:rPr lang="en-GB" sz="1800" dirty="0">
                  <a:solidFill>
                    <a:schemeClr val="bg1"/>
                  </a:solidFill>
                  <a:latin typeface="Aptos Black" panose="020B0004020202020204" pitchFamily="34" charset="0"/>
                </a:rPr>
                <a:t>CAREERS, NOT COURSES</a:t>
              </a:r>
              <a:endParaRPr lang="en-GB" dirty="0">
                <a:solidFill>
                  <a:schemeClr val="bg1"/>
                </a:solidFill>
              </a:endParaRPr>
            </a:p>
          </p:txBody>
        </p:sp>
      </p:grpSp>
    </p:spTree>
    <p:extLst>
      <p:ext uri="{BB962C8B-B14F-4D97-AF65-F5344CB8AC3E}">
        <p14:creationId xmlns:p14="http://schemas.microsoft.com/office/powerpoint/2010/main" val="1229682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10" presetClass="entr" presetSubtype="0" fill="hold" nodeType="withEffect">
                                  <p:stCondLst>
                                    <p:cond delay="25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2" presetClass="entr" presetSubtype="2" fill="hold" grpId="0" nodeType="withEffect">
                                  <p:stCondLst>
                                    <p:cond delay="25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500"/>
                                  </p:stCondLst>
                                  <p:childTnLst>
                                    <p:set>
                                      <p:cBhvr>
                                        <p:cTn id="16" dur="1" fill="hold">
                                          <p:stCondLst>
                                            <p:cond delay="0"/>
                                          </p:stCondLst>
                                        </p:cTn>
                                        <p:tgtEl>
                                          <p:spTgt spid="6">
                                            <p:txEl>
                                              <p:pRg st="0" end="0"/>
                                            </p:txEl>
                                          </p:spTgt>
                                        </p:tgtEl>
                                        <p:attrNameLst>
                                          <p:attrName>style.visibility</p:attrName>
                                        </p:attrNameLst>
                                      </p:cBhvr>
                                      <p:to>
                                        <p:strVal val="visible"/>
                                      </p:to>
                                    </p:set>
                                    <p:anim calcmode="lin" valueType="num">
                                      <p:cBhvr additive="base">
                                        <p:cTn id="17" dur="5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6">
                                            <p:txEl>
                                              <p:pRg st="0" end="0"/>
                                            </p:txEl>
                                          </p:spTgt>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750"/>
                                  </p:stCondLst>
                                  <p:childTnLst>
                                    <p:set>
                                      <p:cBhvr>
                                        <p:cTn id="20" dur="1" fill="hold">
                                          <p:stCondLst>
                                            <p:cond delay="0"/>
                                          </p:stCondLst>
                                        </p:cTn>
                                        <p:tgtEl>
                                          <p:spTgt spid="6">
                                            <p:txEl>
                                              <p:pRg st="1" end="1"/>
                                            </p:txEl>
                                          </p:spTgt>
                                        </p:tgtEl>
                                        <p:attrNameLst>
                                          <p:attrName>style.visibility</p:attrName>
                                        </p:attrNameLst>
                                      </p:cBhvr>
                                      <p:to>
                                        <p:strVal val="visible"/>
                                      </p:to>
                                    </p:set>
                                    <p:anim calcmode="lin" valueType="num">
                                      <p:cBhvr additive="base">
                                        <p:cTn id="21" dur="500" fill="hold"/>
                                        <p:tgtEl>
                                          <p:spTgt spid="6">
                                            <p:txEl>
                                              <p:pRg st="1" end="1"/>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6">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F62A8FB-D38E-1CFA-846B-64E1D4CB3CC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BD48DCE-6D79-7841-E7B3-6E47580AC05E}"/>
              </a:ext>
            </a:extLst>
          </p:cNvPr>
          <p:cNvSpPr>
            <a:spLocks noGrp="1"/>
          </p:cNvSpPr>
          <p:nvPr>
            <p:ph type="title"/>
          </p:nvPr>
        </p:nvSpPr>
        <p:spPr/>
        <p:txBody>
          <a:bodyPr>
            <a:normAutofit/>
          </a:bodyPr>
          <a:lstStyle/>
          <a:p>
            <a:r>
              <a:rPr lang="en-GB" sz="5400" dirty="0">
                <a:solidFill>
                  <a:schemeClr val="accent1"/>
                </a:solidFill>
                <a:latin typeface="Aptos Black" panose="020B0004020202020204" pitchFamily="34" charset="0"/>
              </a:rPr>
              <a:t>WHY NEWBURY COLLEGE?</a:t>
            </a:r>
            <a:endParaRPr lang="en-GB" sz="5400" dirty="0"/>
          </a:p>
        </p:txBody>
      </p:sp>
      <p:sp>
        <p:nvSpPr>
          <p:cNvPr id="5" name="Title 3">
            <a:extLst>
              <a:ext uri="{FF2B5EF4-FFF2-40B4-BE49-F238E27FC236}">
                <a16:creationId xmlns:a16="http://schemas.microsoft.com/office/drawing/2014/main" id="{B4EC41E4-D5DA-80A8-F924-9200E39A1F28}"/>
              </a:ext>
            </a:extLst>
          </p:cNvPr>
          <p:cNvSpPr txBox="1">
            <a:spLocks/>
          </p:cNvSpPr>
          <p:nvPr/>
        </p:nvSpPr>
        <p:spPr>
          <a:xfrm>
            <a:off x="838200" y="1453657"/>
            <a:ext cx="4901184" cy="989217"/>
          </a:xfrm>
          <a:prstGeom prst="rect">
            <a:avLst/>
          </a:prstGeom>
        </p:spPr>
        <p:txBody>
          <a:bodyPr vert="horz" lIns="91440" tIns="45720" rIns="91440" bIns="45720" rtlCol="0" anchor="b">
            <a:normAutofit fontScale="97500"/>
          </a:bodyPr>
          <a:lstStyle>
            <a:lvl1pPr algn="l" defTabSz="685800" rtl="0" eaLnBrk="1" latinLnBrk="0" hangingPunct="1">
              <a:lnSpc>
                <a:spcPct val="90000"/>
              </a:lnSpc>
              <a:spcBef>
                <a:spcPct val="0"/>
              </a:spcBef>
              <a:buNone/>
              <a:defRPr sz="4500" b="1" kern="1200">
                <a:solidFill>
                  <a:schemeClr val="bg1"/>
                </a:solidFill>
                <a:latin typeface="+mn-lt"/>
                <a:ea typeface="+mj-ea"/>
                <a:cs typeface="+mj-cs"/>
              </a:defRPr>
            </a:lvl1pPr>
          </a:lstStyle>
          <a:p>
            <a:r>
              <a:rPr lang="en-GB" dirty="0">
                <a:solidFill>
                  <a:schemeClr val="accent1"/>
                </a:solidFill>
                <a:latin typeface="Aptos Black" panose="020B0004020202020204" pitchFamily="34" charset="0"/>
              </a:rPr>
              <a:t>EMPLOYER-LED</a:t>
            </a:r>
          </a:p>
        </p:txBody>
      </p:sp>
      <p:sp>
        <p:nvSpPr>
          <p:cNvPr id="6" name="Content Placeholder 2">
            <a:extLst>
              <a:ext uri="{FF2B5EF4-FFF2-40B4-BE49-F238E27FC236}">
                <a16:creationId xmlns:a16="http://schemas.microsoft.com/office/drawing/2014/main" id="{25B0340D-3BC2-2ED0-DC61-BC2536B4317C}"/>
              </a:ext>
            </a:extLst>
          </p:cNvPr>
          <p:cNvSpPr txBox="1">
            <a:spLocks/>
          </p:cNvSpPr>
          <p:nvPr/>
        </p:nvSpPr>
        <p:spPr>
          <a:xfrm>
            <a:off x="838200" y="2808000"/>
            <a:ext cx="3720737" cy="3105194"/>
          </a:xfrm>
          <a:prstGeom prst="rect">
            <a:avLst/>
          </a:prstGeom>
        </p:spPr>
        <p:txBody>
          <a:bodyPr vert="horz" lIns="91440" tIns="45720" rIns="91440" bIns="45720" rtlCol="0" anchor="t">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57188" indent="-357188">
              <a:buClr>
                <a:schemeClr val="accent1"/>
              </a:buClr>
              <a:buFont typeface="Bungee Regular" pitchFamily="50" charset="0"/>
              <a:buChar char="·"/>
            </a:pPr>
            <a:r>
              <a:rPr lang="en-GB" sz="2800" dirty="0"/>
              <a:t>Curriculum influenced by businesses</a:t>
            </a:r>
            <a:br>
              <a:rPr lang="en-GB" sz="2800" dirty="0"/>
            </a:br>
            <a:endParaRPr lang="en-GB" sz="2800" dirty="0"/>
          </a:p>
          <a:p>
            <a:pPr marL="357188" indent="-357188">
              <a:buClr>
                <a:schemeClr val="accent1"/>
              </a:buClr>
              <a:buFont typeface="Bungee Regular" pitchFamily="50" charset="0"/>
              <a:buChar char="·"/>
            </a:pPr>
            <a:r>
              <a:rPr lang="en-GB" sz="2800" dirty="0"/>
              <a:t>Industry placements with excellent employers</a:t>
            </a:r>
          </a:p>
        </p:txBody>
      </p:sp>
      <p:pic>
        <p:nvPicPr>
          <p:cNvPr id="3" name="Graphic 2">
            <a:extLst>
              <a:ext uri="{FF2B5EF4-FFF2-40B4-BE49-F238E27FC236}">
                <a16:creationId xmlns:a16="http://schemas.microsoft.com/office/drawing/2014/main" id="{389F6E89-A969-4081-70B6-B53FD66DB0B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096000" y="1907322"/>
            <a:ext cx="4269973" cy="3830923"/>
          </a:xfrm>
          <a:prstGeom prst="rect">
            <a:avLst/>
          </a:prstGeom>
        </p:spPr>
      </p:pic>
      <p:grpSp>
        <p:nvGrpSpPr>
          <p:cNvPr id="7" name="Group 6">
            <a:extLst>
              <a:ext uri="{FF2B5EF4-FFF2-40B4-BE49-F238E27FC236}">
                <a16:creationId xmlns:a16="http://schemas.microsoft.com/office/drawing/2014/main" id="{4CED40FC-E786-8EDF-DAB3-C3413F9D6EAC}"/>
              </a:ext>
            </a:extLst>
          </p:cNvPr>
          <p:cNvGrpSpPr/>
          <p:nvPr/>
        </p:nvGrpSpPr>
        <p:grpSpPr>
          <a:xfrm>
            <a:off x="0" y="6086901"/>
            <a:ext cx="12192000" cy="771099"/>
            <a:chOff x="0" y="6086901"/>
            <a:chExt cx="12192000" cy="771099"/>
          </a:xfrm>
        </p:grpSpPr>
        <p:sp>
          <p:nvSpPr>
            <p:cNvPr id="9" name="Rectangle 8">
              <a:extLst>
                <a:ext uri="{FF2B5EF4-FFF2-40B4-BE49-F238E27FC236}">
                  <a16:creationId xmlns:a16="http://schemas.microsoft.com/office/drawing/2014/main" id="{0C92FCC8-52FC-F85E-5304-486608516044}"/>
                </a:ext>
              </a:extLst>
            </p:cNvPr>
            <p:cNvSpPr/>
            <p:nvPr/>
          </p:nvSpPr>
          <p:spPr>
            <a:xfrm>
              <a:off x="0" y="6086901"/>
              <a:ext cx="12192000" cy="77109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a:extLst>
                <a:ext uri="{FF2B5EF4-FFF2-40B4-BE49-F238E27FC236}">
                  <a16:creationId xmlns:a16="http://schemas.microsoft.com/office/drawing/2014/main" id="{BC86C017-A75F-404B-7C93-205E76604A38}"/>
                </a:ext>
              </a:extLst>
            </p:cNvPr>
            <p:cNvGrpSpPr/>
            <p:nvPr/>
          </p:nvGrpSpPr>
          <p:grpSpPr>
            <a:xfrm>
              <a:off x="856792" y="6287804"/>
              <a:ext cx="2432000" cy="410137"/>
              <a:chOff x="992684" y="5802030"/>
              <a:chExt cx="3501032" cy="590420"/>
            </a:xfrm>
          </p:grpSpPr>
          <p:sp>
            <p:nvSpPr>
              <p:cNvPr id="12" name="Rectangle 11">
                <a:extLst>
                  <a:ext uri="{FF2B5EF4-FFF2-40B4-BE49-F238E27FC236}">
                    <a16:creationId xmlns:a16="http://schemas.microsoft.com/office/drawing/2014/main" id="{2FFF4D87-B10B-8D5C-EDF4-59BDD57ED8B0}"/>
                  </a:ext>
                </a:extLst>
              </p:cNvPr>
              <p:cNvSpPr/>
              <p:nvPr/>
            </p:nvSpPr>
            <p:spPr>
              <a:xfrm>
                <a:off x="992684" y="5802030"/>
                <a:ext cx="3501032" cy="537654"/>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pic>
            <p:nvPicPr>
              <p:cNvPr id="13" name="Picture 12">
                <a:extLst>
                  <a:ext uri="{FF2B5EF4-FFF2-40B4-BE49-F238E27FC236}">
                    <a16:creationId xmlns:a16="http://schemas.microsoft.com/office/drawing/2014/main" id="{3AFA9717-73A4-5679-7249-81E39FC7D9E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2684" y="5806364"/>
                <a:ext cx="536786" cy="544066"/>
              </a:xfrm>
              <a:prstGeom prst="rect">
                <a:avLst/>
              </a:prstGeom>
            </p:spPr>
          </p:pic>
          <p:sp>
            <p:nvSpPr>
              <p:cNvPr id="14" name="TextBox 13">
                <a:extLst>
                  <a:ext uri="{FF2B5EF4-FFF2-40B4-BE49-F238E27FC236}">
                    <a16:creationId xmlns:a16="http://schemas.microsoft.com/office/drawing/2014/main" id="{D459912D-D4C5-17FC-20D5-EDEAE7588EF7}"/>
                  </a:ext>
                </a:extLst>
              </p:cNvPr>
              <p:cNvSpPr txBox="1"/>
              <p:nvPr/>
            </p:nvSpPr>
            <p:spPr>
              <a:xfrm>
                <a:off x="1523144" y="5816465"/>
                <a:ext cx="2970572" cy="575985"/>
              </a:xfrm>
              <a:prstGeom prst="rect">
                <a:avLst/>
              </a:prstGeom>
              <a:noFill/>
            </p:spPr>
            <p:txBody>
              <a:bodyPr wrap="square" rtlCol="0">
                <a:spAutoFit/>
              </a:bodyPr>
              <a:lstStyle/>
              <a:p>
                <a:pPr algn="ctr"/>
                <a:r>
                  <a:rPr lang="en-GB" sz="2000" dirty="0" err="1">
                    <a:solidFill>
                      <a:schemeClr val="bg1"/>
                    </a:solidFill>
                  </a:rPr>
                  <a:t>newbury</a:t>
                </a:r>
                <a:r>
                  <a:rPr lang="en-GB" sz="2000" dirty="0">
                    <a:solidFill>
                      <a:schemeClr val="bg1"/>
                    </a:solidFill>
                  </a:rPr>
                  <a:t> college</a:t>
                </a:r>
              </a:p>
            </p:txBody>
          </p:sp>
        </p:grpSp>
        <p:sp>
          <p:nvSpPr>
            <p:cNvPr id="11" name="TextBox 10">
              <a:extLst>
                <a:ext uri="{FF2B5EF4-FFF2-40B4-BE49-F238E27FC236}">
                  <a16:creationId xmlns:a16="http://schemas.microsoft.com/office/drawing/2014/main" id="{935DA3B3-855A-F72F-67AF-9E818729CEB5}"/>
                </a:ext>
              </a:extLst>
            </p:cNvPr>
            <p:cNvSpPr txBox="1"/>
            <p:nvPr/>
          </p:nvSpPr>
          <p:spPr>
            <a:xfrm>
              <a:off x="3505980" y="6314961"/>
              <a:ext cx="3046862" cy="369332"/>
            </a:xfrm>
            <a:prstGeom prst="rect">
              <a:avLst/>
            </a:prstGeom>
            <a:noFill/>
          </p:spPr>
          <p:txBody>
            <a:bodyPr wrap="square">
              <a:spAutoFit/>
            </a:bodyPr>
            <a:lstStyle/>
            <a:p>
              <a:r>
                <a:rPr lang="en-GB" sz="1800" dirty="0">
                  <a:solidFill>
                    <a:schemeClr val="bg1"/>
                  </a:solidFill>
                  <a:latin typeface="Aptos Black" panose="020B0004020202020204" pitchFamily="34" charset="0"/>
                </a:rPr>
                <a:t>CAREERS, NOT COURSES</a:t>
              </a:r>
              <a:endParaRPr lang="en-GB" dirty="0">
                <a:solidFill>
                  <a:schemeClr val="bg1"/>
                </a:solidFill>
              </a:endParaRPr>
            </a:p>
          </p:txBody>
        </p:sp>
      </p:grpSp>
    </p:spTree>
    <p:extLst>
      <p:ext uri="{BB962C8B-B14F-4D97-AF65-F5344CB8AC3E}">
        <p14:creationId xmlns:p14="http://schemas.microsoft.com/office/powerpoint/2010/main" val="1773663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 presetClass="entr" presetSubtype="2"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500" fill="hold"/>
                                        <p:tgtEl>
                                          <p:spTgt spid="5"/>
                                        </p:tgtEl>
                                        <p:attrNameLst>
                                          <p:attrName>ppt_x</p:attrName>
                                        </p:attrNameLst>
                                      </p:cBhvr>
                                      <p:tavLst>
                                        <p:tav tm="0">
                                          <p:val>
                                            <p:strVal val="1+#ppt_w/2"/>
                                          </p:val>
                                        </p:tav>
                                        <p:tav tm="100000">
                                          <p:val>
                                            <p:strVal val="#ppt_x"/>
                                          </p:val>
                                        </p:tav>
                                      </p:tavLst>
                                    </p:anim>
                                    <p:anim calcmode="lin" valueType="num">
                                      <p:cBhvr additive="base">
                                        <p:cTn id="11" dur="500" fill="hold"/>
                                        <p:tgtEl>
                                          <p:spTgt spid="5"/>
                                        </p:tgtEl>
                                        <p:attrNameLst>
                                          <p:attrName>ppt_y</p:attrName>
                                        </p:attrNameLst>
                                      </p:cBhvr>
                                      <p:tavLst>
                                        <p:tav tm="0">
                                          <p:val>
                                            <p:strVal val="#ppt_y"/>
                                          </p:val>
                                        </p:tav>
                                        <p:tav tm="100000">
                                          <p:val>
                                            <p:strVal val="#ppt_y"/>
                                          </p:val>
                                        </p:tav>
                                      </p:tavLst>
                                    </p:anim>
                                  </p:childTnLst>
                                </p:cTn>
                              </p:par>
                              <p:par>
                                <p:cTn id="12" presetID="2" presetClass="entr" presetSubtype="2" fill="hold" grpId="0" nodeType="withEffect">
                                  <p:stCondLst>
                                    <p:cond delay="250"/>
                                  </p:stCondLst>
                                  <p:childTnLst>
                                    <p:set>
                                      <p:cBhvr>
                                        <p:cTn id="13" dur="1" fill="hold">
                                          <p:stCondLst>
                                            <p:cond delay="0"/>
                                          </p:stCondLst>
                                        </p:cTn>
                                        <p:tgtEl>
                                          <p:spTgt spid="6">
                                            <p:txEl>
                                              <p:pRg st="0" end="0"/>
                                            </p:txEl>
                                          </p:spTgt>
                                        </p:tgtEl>
                                        <p:attrNameLst>
                                          <p:attrName>style.visibility</p:attrName>
                                        </p:attrNameLst>
                                      </p:cBhvr>
                                      <p:to>
                                        <p:strVal val="visible"/>
                                      </p:to>
                                    </p:set>
                                    <p:anim calcmode="lin" valueType="num">
                                      <p:cBhvr additive="base">
                                        <p:cTn id="14" dur="5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15" dur="500" fill="hold"/>
                                        <p:tgtEl>
                                          <p:spTgt spid="6">
                                            <p:txEl>
                                              <p:pRg st="0" end="0"/>
                                            </p:txEl>
                                          </p:spTgt>
                                        </p:tgtEl>
                                        <p:attrNameLst>
                                          <p:attrName>ppt_y</p:attrName>
                                        </p:attrNameLst>
                                      </p:cBhvr>
                                      <p:tavLst>
                                        <p:tav tm="0">
                                          <p:val>
                                            <p:strVal val="#ppt_y"/>
                                          </p:val>
                                        </p:tav>
                                        <p:tav tm="100000">
                                          <p:val>
                                            <p:strVal val="#ppt_y"/>
                                          </p:val>
                                        </p:tav>
                                      </p:tavLst>
                                    </p:anim>
                                  </p:childTnLst>
                                </p:cTn>
                              </p:par>
                              <p:par>
                                <p:cTn id="16" presetID="2" presetClass="entr" presetSubtype="2" fill="hold" grpId="0" nodeType="withEffect">
                                  <p:stCondLst>
                                    <p:cond delay="500"/>
                                  </p:stCondLst>
                                  <p:childTnLst>
                                    <p:set>
                                      <p:cBhvr>
                                        <p:cTn id="17" dur="1" fill="hold">
                                          <p:stCondLst>
                                            <p:cond delay="0"/>
                                          </p:stCondLst>
                                        </p:cTn>
                                        <p:tgtEl>
                                          <p:spTgt spid="6">
                                            <p:txEl>
                                              <p:pRg st="1" end="1"/>
                                            </p:txEl>
                                          </p:spTgt>
                                        </p:tgtEl>
                                        <p:attrNameLst>
                                          <p:attrName>style.visibility</p:attrName>
                                        </p:attrNameLst>
                                      </p:cBhvr>
                                      <p:to>
                                        <p:strVal val="visible"/>
                                      </p:to>
                                    </p:set>
                                    <p:anim calcmode="lin" valueType="num">
                                      <p:cBhvr additive="base">
                                        <p:cTn id="18" dur="500" fill="hold"/>
                                        <p:tgtEl>
                                          <p:spTgt spid="6">
                                            <p:txEl>
                                              <p:pRg st="1" end="1"/>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6">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F3989F3-1186-21AE-FBF9-6291C05D41E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15FCBA9-7F76-DFEE-9D46-9E2B03A2FCCA}"/>
              </a:ext>
            </a:extLst>
          </p:cNvPr>
          <p:cNvSpPr>
            <a:spLocks noGrp="1"/>
          </p:cNvSpPr>
          <p:nvPr>
            <p:ph type="title"/>
          </p:nvPr>
        </p:nvSpPr>
        <p:spPr/>
        <p:txBody>
          <a:bodyPr>
            <a:normAutofit/>
          </a:bodyPr>
          <a:lstStyle/>
          <a:p>
            <a:r>
              <a:rPr lang="en-GB" sz="5400" dirty="0">
                <a:solidFill>
                  <a:schemeClr val="accent1"/>
                </a:solidFill>
                <a:latin typeface="Aptos Black" panose="020B0004020202020204" pitchFamily="34" charset="0"/>
              </a:rPr>
              <a:t>WHY NEWBURY COLLEGE?</a:t>
            </a:r>
            <a:endParaRPr lang="en-GB" sz="5400" dirty="0"/>
          </a:p>
        </p:txBody>
      </p:sp>
      <p:sp>
        <p:nvSpPr>
          <p:cNvPr id="5" name="Title 3">
            <a:extLst>
              <a:ext uri="{FF2B5EF4-FFF2-40B4-BE49-F238E27FC236}">
                <a16:creationId xmlns:a16="http://schemas.microsoft.com/office/drawing/2014/main" id="{CB9AFC1D-6E52-B5F6-2BE3-97BF880546A9}"/>
              </a:ext>
            </a:extLst>
          </p:cNvPr>
          <p:cNvSpPr txBox="1">
            <a:spLocks/>
          </p:cNvSpPr>
          <p:nvPr/>
        </p:nvSpPr>
        <p:spPr>
          <a:xfrm>
            <a:off x="838200" y="1445624"/>
            <a:ext cx="4901184" cy="989217"/>
          </a:xfrm>
          <a:prstGeom prst="rect">
            <a:avLst/>
          </a:prstGeom>
        </p:spPr>
        <p:txBody>
          <a:bodyPr vert="horz" lIns="91440" tIns="45720" rIns="91440" bIns="45720" rtlCol="0" anchor="b">
            <a:normAutofit fontScale="97500"/>
          </a:bodyPr>
          <a:lstStyle>
            <a:lvl1pPr algn="l" defTabSz="685800" rtl="0" eaLnBrk="1" latinLnBrk="0" hangingPunct="1">
              <a:lnSpc>
                <a:spcPct val="90000"/>
              </a:lnSpc>
              <a:spcBef>
                <a:spcPct val="0"/>
              </a:spcBef>
              <a:buNone/>
              <a:defRPr sz="4500" b="1" kern="1200">
                <a:solidFill>
                  <a:schemeClr val="bg1"/>
                </a:solidFill>
                <a:latin typeface="+mn-lt"/>
                <a:ea typeface="+mj-ea"/>
                <a:cs typeface="+mj-cs"/>
              </a:defRPr>
            </a:lvl1pPr>
          </a:lstStyle>
          <a:p>
            <a:r>
              <a:rPr lang="en-GB" dirty="0">
                <a:solidFill>
                  <a:schemeClr val="accent1"/>
                </a:solidFill>
                <a:latin typeface="Aptos Black" panose="020B0004020202020204" pitchFamily="34" charset="0"/>
              </a:rPr>
              <a:t>SKILLS-BASED</a:t>
            </a:r>
          </a:p>
        </p:txBody>
      </p:sp>
      <p:sp>
        <p:nvSpPr>
          <p:cNvPr id="6" name="Content Placeholder 2">
            <a:extLst>
              <a:ext uri="{FF2B5EF4-FFF2-40B4-BE49-F238E27FC236}">
                <a16:creationId xmlns:a16="http://schemas.microsoft.com/office/drawing/2014/main" id="{4B3C133E-0BC0-17D5-DC90-AC2A6295459F}"/>
              </a:ext>
            </a:extLst>
          </p:cNvPr>
          <p:cNvSpPr txBox="1">
            <a:spLocks/>
          </p:cNvSpPr>
          <p:nvPr/>
        </p:nvSpPr>
        <p:spPr>
          <a:xfrm>
            <a:off x="838200" y="2799967"/>
            <a:ext cx="4656662" cy="3191994"/>
          </a:xfrm>
          <a:prstGeom prst="rect">
            <a:avLst/>
          </a:prstGeom>
        </p:spPr>
        <p:txBody>
          <a:bodyPr vert="horz" lIns="91440" tIns="45720" rIns="91440" bIns="45720" rtlCol="0" anchor="t">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57188" indent="-357188">
              <a:buClr>
                <a:schemeClr val="accent1"/>
              </a:buClr>
              <a:buFont typeface="Bungee Regular" pitchFamily="50" charset="0"/>
              <a:buChar char="·"/>
            </a:pPr>
            <a:r>
              <a:rPr lang="en-GB" sz="2800" dirty="0"/>
              <a:t>Practical subjects</a:t>
            </a:r>
            <a:br>
              <a:rPr lang="en-GB" sz="2800" dirty="0"/>
            </a:br>
            <a:endParaRPr lang="en-GB" sz="2800" dirty="0"/>
          </a:p>
          <a:p>
            <a:pPr marL="357188" indent="-357188">
              <a:buClr>
                <a:schemeClr val="accent1"/>
              </a:buClr>
              <a:buFont typeface="Bungee Regular" pitchFamily="50" charset="0"/>
              <a:buChar char="·"/>
            </a:pPr>
            <a:r>
              <a:rPr lang="en-GB" sz="2800" dirty="0"/>
              <a:t>Fewer exams</a:t>
            </a:r>
            <a:br>
              <a:rPr lang="en-GB" sz="2800" dirty="0"/>
            </a:br>
            <a:endParaRPr lang="en-GB" sz="2800" dirty="0"/>
          </a:p>
          <a:p>
            <a:pPr marL="357188" indent="-357188">
              <a:buClr>
                <a:schemeClr val="accent1"/>
              </a:buClr>
              <a:buFont typeface="Bungee Regular" pitchFamily="50" charset="0"/>
              <a:buChar char="·"/>
            </a:pPr>
            <a:r>
              <a:rPr lang="en-GB" sz="2800" dirty="0"/>
              <a:t>Different assessment methods</a:t>
            </a:r>
          </a:p>
        </p:txBody>
      </p:sp>
      <p:pic>
        <p:nvPicPr>
          <p:cNvPr id="7" name="Graphic 6">
            <a:extLst>
              <a:ext uri="{FF2B5EF4-FFF2-40B4-BE49-F238E27FC236}">
                <a16:creationId xmlns:a16="http://schemas.microsoft.com/office/drawing/2014/main" id="{524AB7F3-5CBA-0BC9-2879-7EB3855C01C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261550" y="1940232"/>
            <a:ext cx="3866760" cy="3703376"/>
          </a:xfrm>
          <a:prstGeom prst="rect">
            <a:avLst/>
          </a:prstGeom>
        </p:spPr>
      </p:pic>
      <p:grpSp>
        <p:nvGrpSpPr>
          <p:cNvPr id="8" name="Group 7">
            <a:extLst>
              <a:ext uri="{FF2B5EF4-FFF2-40B4-BE49-F238E27FC236}">
                <a16:creationId xmlns:a16="http://schemas.microsoft.com/office/drawing/2014/main" id="{DAAE4BD7-ED45-B77D-481A-D47818DEFDD2}"/>
              </a:ext>
            </a:extLst>
          </p:cNvPr>
          <p:cNvGrpSpPr/>
          <p:nvPr/>
        </p:nvGrpSpPr>
        <p:grpSpPr>
          <a:xfrm>
            <a:off x="0" y="6086901"/>
            <a:ext cx="12192000" cy="771099"/>
            <a:chOff x="0" y="6086901"/>
            <a:chExt cx="12192000" cy="771099"/>
          </a:xfrm>
        </p:grpSpPr>
        <p:sp>
          <p:nvSpPr>
            <p:cNvPr id="9" name="Rectangle 8">
              <a:extLst>
                <a:ext uri="{FF2B5EF4-FFF2-40B4-BE49-F238E27FC236}">
                  <a16:creationId xmlns:a16="http://schemas.microsoft.com/office/drawing/2014/main" id="{EFB4BD48-F2CE-6C80-48C1-CCFBB2D2E236}"/>
                </a:ext>
              </a:extLst>
            </p:cNvPr>
            <p:cNvSpPr/>
            <p:nvPr/>
          </p:nvSpPr>
          <p:spPr>
            <a:xfrm>
              <a:off x="0" y="6086901"/>
              <a:ext cx="12192000" cy="77109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a:extLst>
                <a:ext uri="{FF2B5EF4-FFF2-40B4-BE49-F238E27FC236}">
                  <a16:creationId xmlns:a16="http://schemas.microsoft.com/office/drawing/2014/main" id="{8F965269-0A4F-0C75-C4D7-1CD20EE68F39}"/>
                </a:ext>
              </a:extLst>
            </p:cNvPr>
            <p:cNvGrpSpPr/>
            <p:nvPr/>
          </p:nvGrpSpPr>
          <p:grpSpPr>
            <a:xfrm>
              <a:off x="856792" y="6287804"/>
              <a:ext cx="2432000" cy="410137"/>
              <a:chOff x="992684" y="5802030"/>
              <a:chExt cx="3501032" cy="590420"/>
            </a:xfrm>
          </p:grpSpPr>
          <p:sp>
            <p:nvSpPr>
              <p:cNvPr id="12" name="Rectangle 11">
                <a:extLst>
                  <a:ext uri="{FF2B5EF4-FFF2-40B4-BE49-F238E27FC236}">
                    <a16:creationId xmlns:a16="http://schemas.microsoft.com/office/drawing/2014/main" id="{0DFAF9F8-87C0-089F-B66C-FE13547CA6C3}"/>
                  </a:ext>
                </a:extLst>
              </p:cNvPr>
              <p:cNvSpPr/>
              <p:nvPr/>
            </p:nvSpPr>
            <p:spPr>
              <a:xfrm>
                <a:off x="992684" y="5802030"/>
                <a:ext cx="3501032" cy="537654"/>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pic>
            <p:nvPicPr>
              <p:cNvPr id="13" name="Picture 12">
                <a:extLst>
                  <a:ext uri="{FF2B5EF4-FFF2-40B4-BE49-F238E27FC236}">
                    <a16:creationId xmlns:a16="http://schemas.microsoft.com/office/drawing/2014/main" id="{A90D4225-B8D9-EE8C-B334-5241D555C2D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2684" y="5806364"/>
                <a:ext cx="536786" cy="544066"/>
              </a:xfrm>
              <a:prstGeom prst="rect">
                <a:avLst/>
              </a:prstGeom>
            </p:spPr>
          </p:pic>
          <p:sp>
            <p:nvSpPr>
              <p:cNvPr id="14" name="TextBox 13">
                <a:extLst>
                  <a:ext uri="{FF2B5EF4-FFF2-40B4-BE49-F238E27FC236}">
                    <a16:creationId xmlns:a16="http://schemas.microsoft.com/office/drawing/2014/main" id="{A015F275-1FEF-6786-3620-03774D4C10EE}"/>
                  </a:ext>
                </a:extLst>
              </p:cNvPr>
              <p:cNvSpPr txBox="1"/>
              <p:nvPr/>
            </p:nvSpPr>
            <p:spPr>
              <a:xfrm>
                <a:off x="1523144" y="5816465"/>
                <a:ext cx="2970572" cy="575985"/>
              </a:xfrm>
              <a:prstGeom prst="rect">
                <a:avLst/>
              </a:prstGeom>
              <a:noFill/>
            </p:spPr>
            <p:txBody>
              <a:bodyPr wrap="square" rtlCol="0">
                <a:spAutoFit/>
              </a:bodyPr>
              <a:lstStyle/>
              <a:p>
                <a:pPr algn="ctr"/>
                <a:r>
                  <a:rPr lang="en-GB" sz="2000" dirty="0" err="1">
                    <a:solidFill>
                      <a:schemeClr val="bg1"/>
                    </a:solidFill>
                  </a:rPr>
                  <a:t>newbury</a:t>
                </a:r>
                <a:r>
                  <a:rPr lang="en-GB" sz="2000" dirty="0">
                    <a:solidFill>
                      <a:schemeClr val="bg1"/>
                    </a:solidFill>
                  </a:rPr>
                  <a:t> college</a:t>
                </a:r>
              </a:p>
            </p:txBody>
          </p:sp>
        </p:grpSp>
        <p:sp>
          <p:nvSpPr>
            <p:cNvPr id="11" name="TextBox 10">
              <a:extLst>
                <a:ext uri="{FF2B5EF4-FFF2-40B4-BE49-F238E27FC236}">
                  <a16:creationId xmlns:a16="http://schemas.microsoft.com/office/drawing/2014/main" id="{60E4E162-28BA-7BD1-FFF1-6A0399E99E46}"/>
                </a:ext>
              </a:extLst>
            </p:cNvPr>
            <p:cNvSpPr txBox="1"/>
            <p:nvPr/>
          </p:nvSpPr>
          <p:spPr>
            <a:xfrm>
              <a:off x="3505980" y="6314961"/>
              <a:ext cx="3046862" cy="369332"/>
            </a:xfrm>
            <a:prstGeom prst="rect">
              <a:avLst/>
            </a:prstGeom>
            <a:noFill/>
          </p:spPr>
          <p:txBody>
            <a:bodyPr wrap="square">
              <a:spAutoFit/>
            </a:bodyPr>
            <a:lstStyle/>
            <a:p>
              <a:r>
                <a:rPr lang="en-GB" sz="1800" dirty="0">
                  <a:solidFill>
                    <a:schemeClr val="bg1"/>
                  </a:solidFill>
                  <a:latin typeface="Aptos Black" panose="020B0004020202020204" pitchFamily="34" charset="0"/>
                </a:rPr>
                <a:t>CAREERS, NOT COURSES</a:t>
              </a:r>
              <a:endParaRPr lang="en-GB" dirty="0">
                <a:solidFill>
                  <a:schemeClr val="bg1"/>
                </a:solidFill>
              </a:endParaRPr>
            </a:p>
          </p:txBody>
        </p:sp>
      </p:grpSp>
    </p:spTree>
    <p:extLst>
      <p:ext uri="{BB962C8B-B14F-4D97-AF65-F5344CB8AC3E}">
        <p14:creationId xmlns:p14="http://schemas.microsoft.com/office/powerpoint/2010/main" val="1118979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2" presetClass="entr" presetSubtype="2" fill="hold" grpId="0" nodeType="withEffect">
                                  <p:stCondLst>
                                    <p:cond delay="250"/>
                                  </p:stCondLst>
                                  <p:childTnLst>
                                    <p:set>
                                      <p:cBhvr>
                                        <p:cTn id="13" dur="1" fill="hold">
                                          <p:stCondLst>
                                            <p:cond delay="0"/>
                                          </p:stCondLst>
                                        </p:cTn>
                                        <p:tgtEl>
                                          <p:spTgt spid="6">
                                            <p:txEl>
                                              <p:pRg st="0" end="0"/>
                                            </p:txEl>
                                          </p:spTgt>
                                        </p:tgtEl>
                                        <p:attrNameLst>
                                          <p:attrName>style.visibility</p:attrName>
                                        </p:attrNameLst>
                                      </p:cBhvr>
                                      <p:to>
                                        <p:strVal val="visible"/>
                                      </p:to>
                                    </p:set>
                                    <p:anim calcmode="lin" valueType="num">
                                      <p:cBhvr additive="base">
                                        <p:cTn id="14" dur="5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15" dur="500" fill="hold"/>
                                        <p:tgtEl>
                                          <p:spTgt spid="6">
                                            <p:txEl>
                                              <p:pRg st="0" end="0"/>
                                            </p:txEl>
                                          </p:spTgt>
                                        </p:tgtEl>
                                        <p:attrNameLst>
                                          <p:attrName>ppt_y</p:attrName>
                                        </p:attrNameLst>
                                      </p:cBhvr>
                                      <p:tavLst>
                                        <p:tav tm="0">
                                          <p:val>
                                            <p:strVal val="#ppt_y"/>
                                          </p:val>
                                        </p:tav>
                                        <p:tav tm="100000">
                                          <p:val>
                                            <p:strVal val="#ppt_y"/>
                                          </p:val>
                                        </p:tav>
                                      </p:tavLst>
                                    </p:anim>
                                  </p:childTnLst>
                                </p:cTn>
                              </p:par>
                              <p:par>
                                <p:cTn id="16" presetID="2" presetClass="entr" presetSubtype="2" fill="hold" grpId="0" nodeType="withEffect">
                                  <p:stCondLst>
                                    <p:cond delay="500"/>
                                  </p:stCondLst>
                                  <p:childTnLst>
                                    <p:set>
                                      <p:cBhvr>
                                        <p:cTn id="17" dur="1" fill="hold">
                                          <p:stCondLst>
                                            <p:cond delay="0"/>
                                          </p:stCondLst>
                                        </p:cTn>
                                        <p:tgtEl>
                                          <p:spTgt spid="6">
                                            <p:txEl>
                                              <p:pRg st="1" end="1"/>
                                            </p:txEl>
                                          </p:spTgt>
                                        </p:tgtEl>
                                        <p:attrNameLst>
                                          <p:attrName>style.visibility</p:attrName>
                                        </p:attrNameLst>
                                      </p:cBhvr>
                                      <p:to>
                                        <p:strVal val="visible"/>
                                      </p:to>
                                    </p:set>
                                    <p:anim calcmode="lin" valueType="num">
                                      <p:cBhvr additive="base">
                                        <p:cTn id="18" dur="500" fill="hold"/>
                                        <p:tgtEl>
                                          <p:spTgt spid="6">
                                            <p:txEl>
                                              <p:pRg st="1" end="1"/>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6">
                                            <p:txEl>
                                              <p:pRg st="1" end="1"/>
                                            </p:txEl>
                                          </p:spTgt>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750"/>
                                  </p:stCondLst>
                                  <p:childTnLst>
                                    <p:set>
                                      <p:cBhvr>
                                        <p:cTn id="21" dur="1" fill="hold">
                                          <p:stCondLst>
                                            <p:cond delay="0"/>
                                          </p:stCondLst>
                                        </p:cTn>
                                        <p:tgtEl>
                                          <p:spTgt spid="6">
                                            <p:txEl>
                                              <p:pRg st="2" end="2"/>
                                            </p:txEl>
                                          </p:spTgt>
                                        </p:tgtEl>
                                        <p:attrNameLst>
                                          <p:attrName>style.visibility</p:attrName>
                                        </p:attrNameLst>
                                      </p:cBhvr>
                                      <p:to>
                                        <p:strVal val="visible"/>
                                      </p:to>
                                    </p:set>
                                    <p:anim calcmode="lin" valueType="num">
                                      <p:cBhvr additive="base">
                                        <p:cTn id="22" dur="500" fill="hold"/>
                                        <p:tgtEl>
                                          <p:spTgt spid="6">
                                            <p:txEl>
                                              <p:pRg st="2" end="2"/>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6">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709BFD2-91B8-F9E0-4605-09AAE21BDBF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CED3A7D-E41E-A807-226D-DFDB125EAC8C}"/>
              </a:ext>
            </a:extLst>
          </p:cNvPr>
          <p:cNvSpPr>
            <a:spLocks noGrp="1"/>
          </p:cNvSpPr>
          <p:nvPr>
            <p:ph type="title"/>
          </p:nvPr>
        </p:nvSpPr>
        <p:spPr/>
        <p:txBody>
          <a:bodyPr>
            <a:normAutofit/>
          </a:bodyPr>
          <a:lstStyle/>
          <a:p>
            <a:r>
              <a:rPr lang="en-GB" sz="5400" dirty="0">
                <a:solidFill>
                  <a:schemeClr val="accent1"/>
                </a:solidFill>
                <a:latin typeface="Aptos Black" panose="020B0004020202020204" pitchFamily="34" charset="0"/>
              </a:rPr>
              <a:t>WHY NEWBURY COLLEGE?</a:t>
            </a:r>
            <a:endParaRPr lang="en-GB" sz="5400" dirty="0"/>
          </a:p>
        </p:txBody>
      </p:sp>
      <p:sp>
        <p:nvSpPr>
          <p:cNvPr id="5" name="Title 3">
            <a:extLst>
              <a:ext uri="{FF2B5EF4-FFF2-40B4-BE49-F238E27FC236}">
                <a16:creationId xmlns:a16="http://schemas.microsoft.com/office/drawing/2014/main" id="{0ECCA6C7-3196-25C8-34CA-881ABAA2B530}"/>
              </a:ext>
            </a:extLst>
          </p:cNvPr>
          <p:cNvSpPr txBox="1">
            <a:spLocks/>
          </p:cNvSpPr>
          <p:nvPr/>
        </p:nvSpPr>
        <p:spPr>
          <a:xfrm>
            <a:off x="838200" y="1445624"/>
            <a:ext cx="10515600" cy="989217"/>
          </a:xfrm>
          <a:prstGeom prst="rect">
            <a:avLst/>
          </a:prstGeom>
        </p:spPr>
        <p:txBody>
          <a:bodyPr vert="horz" lIns="91440" tIns="45720" rIns="91440" bIns="45720" rtlCol="0" anchor="b">
            <a:normAutofit fontScale="97500"/>
          </a:bodyPr>
          <a:lstStyle>
            <a:lvl1pPr algn="l" defTabSz="685800" rtl="0" eaLnBrk="1" latinLnBrk="0" hangingPunct="1">
              <a:lnSpc>
                <a:spcPct val="90000"/>
              </a:lnSpc>
              <a:spcBef>
                <a:spcPct val="0"/>
              </a:spcBef>
              <a:buNone/>
              <a:defRPr sz="4500" b="1" kern="1200">
                <a:solidFill>
                  <a:schemeClr val="bg1"/>
                </a:solidFill>
                <a:latin typeface="+mn-lt"/>
                <a:ea typeface="+mj-ea"/>
                <a:cs typeface="+mj-cs"/>
              </a:defRPr>
            </a:lvl1pPr>
          </a:lstStyle>
          <a:p>
            <a:r>
              <a:rPr lang="en-GB" dirty="0">
                <a:solidFill>
                  <a:schemeClr val="accent1"/>
                </a:solidFill>
                <a:latin typeface="Aptos Black" panose="020B0004020202020204" pitchFamily="34" charset="0"/>
              </a:rPr>
              <a:t>OUR APPROACH TO LEARNING</a:t>
            </a:r>
          </a:p>
        </p:txBody>
      </p:sp>
      <p:sp>
        <p:nvSpPr>
          <p:cNvPr id="6" name="Content Placeholder 2">
            <a:extLst>
              <a:ext uri="{FF2B5EF4-FFF2-40B4-BE49-F238E27FC236}">
                <a16:creationId xmlns:a16="http://schemas.microsoft.com/office/drawing/2014/main" id="{7FD1B775-9223-2BC2-A156-719628736EC0}"/>
              </a:ext>
            </a:extLst>
          </p:cNvPr>
          <p:cNvSpPr txBox="1">
            <a:spLocks/>
          </p:cNvSpPr>
          <p:nvPr/>
        </p:nvSpPr>
        <p:spPr>
          <a:xfrm>
            <a:off x="838199" y="2799967"/>
            <a:ext cx="5498805" cy="3191994"/>
          </a:xfrm>
          <a:prstGeom prst="rect">
            <a:avLst/>
          </a:prstGeom>
        </p:spPr>
        <p:txBody>
          <a:bodyPr vert="horz" lIns="91440" tIns="45720" rIns="91440" bIns="45720" rtlCol="0" anchor="t">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57188" indent="-357188">
              <a:buClr>
                <a:schemeClr val="accent1"/>
              </a:buClr>
              <a:buFont typeface="Bungee Regular" pitchFamily="50" charset="0"/>
              <a:buChar char="·"/>
            </a:pPr>
            <a:r>
              <a:rPr lang="en-GB" sz="2800" dirty="0"/>
              <a:t>Using smart ways to learn and think</a:t>
            </a:r>
            <a:br>
              <a:rPr lang="en-GB" sz="2800" dirty="0"/>
            </a:br>
            <a:endParaRPr lang="en-GB" sz="2800" dirty="0"/>
          </a:p>
          <a:p>
            <a:pPr marL="357188" indent="-357188">
              <a:buClr>
                <a:schemeClr val="accent1"/>
              </a:buClr>
              <a:buFont typeface="Bungee Regular" pitchFamily="50" charset="0"/>
              <a:buChar char="·"/>
            </a:pPr>
            <a:r>
              <a:rPr lang="en-GB" sz="2800" dirty="0"/>
              <a:t>Focus on memory, feedback, and working on your own</a:t>
            </a:r>
            <a:br>
              <a:rPr lang="en-GB" sz="2800" dirty="0"/>
            </a:br>
            <a:endParaRPr lang="en-GB" sz="2800" dirty="0"/>
          </a:p>
          <a:p>
            <a:pPr marL="357188" indent="-357188">
              <a:buClr>
                <a:schemeClr val="accent1"/>
              </a:buClr>
              <a:buFont typeface="Bungee Regular" pitchFamily="50" charset="0"/>
              <a:buChar char="·"/>
            </a:pPr>
            <a:r>
              <a:rPr lang="en-GB" sz="2800" dirty="0"/>
              <a:t>Preparation for real life</a:t>
            </a:r>
          </a:p>
        </p:txBody>
      </p:sp>
      <p:grpSp>
        <p:nvGrpSpPr>
          <p:cNvPr id="8" name="Group 7">
            <a:extLst>
              <a:ext uri="{FF2B5EF4-FFF2-40B4-BE49-F238E27FC236}">
                <a16:creationId xmlns:a16="http://schemas.microsoft.com/office/drawing/2014/main" id="{46D44650-7FB8-E386-E9E0-2319A12318CF}"/>
              </a:ext>
            </a:extLst>
          </p:cNvPr>
          <p:cNvGrpSpPr/>
          <p:nvPr/>
        </p:nvGrpSpPr>
        <p:grpSpPr>
          <a:xfrm>
            <a:off x="0" y="6086901"/>
            <a:ext cx="12192000" cy="771099"/>
            <a:chOff x="0" y="6086901"/>
            <a:chExt cx="12192000" cy="771099"/>
          </a:xfrm>
        </p:grpSpPr>
        <p:sp>
          <p:nvSpPr>
            <p:cNvPr id="9" name="Rectangle 8">
              <a:extLst>
                <a:ext uri="{FF2B5EF4-FFF2-40B4-BE49-F238E27FC236}">
                  <a16:creationId xmlns:a16="http://schemas.microsoft.com/office/drawing/2014/main" id="{08B50086-8CD8-7DE9-F169-64B5DEDC2B16}"/>
                </a:ext>
              </a:extLst>
            </p:cNvPr>
            <p:cNvSpPr/>
            <p:nvPr/>
          </p:nvSpPr>
          <p:spPr>
            <a:xfrm>
              <a:off x="0" y="6086901"/>
              <a:ext cx="12192000" cy="77109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a:extLst>
                <a:ext uri="{FF2B5EF4-FFF2-40B4-BE49-F238E27FC236}">
                  <a16:creationId xmlns:a16="http://schemas.microsoft.com/office/drawing/2014/main" id="{C74B6F5D-C193-59F6-1F33-B7CF3DFDF77B}"/>
                </a:ext>
              </a:extLst>
            </p:cNvPr>
            <p:cNvGrpSpPr/>
            <p:nvPr/>
          </p:nvGrpSpPr>
          <p:grpSpPr>
            <a:xfrm>
              <a:off x="856792" y="6287804"/>
              <a:ext cx="2432000" cy="410137"/>
              <a:chOff x="992684" y="5802030"/>
              <a:chExt cx="3501032" cy="590420"/>
            </a:xfrm>
          </p:grpSpPr>
          <p:sp>
            <p:nvSpPr>
              <p:cNvPr id="12" name="Rectangle 11">
                <a:extLst>
                  <a:ext uri="{FF2B5EF4-FFF2-40B4-BE49-F238E27FC236}">
                    <a16:creationId xmlns:a16="http://schemas.microsoft.com/office/drawing/2014/main" id="{BDDCF110-F3DC-06D9-462F-375E872DC388}"/>
                  </a:ext>
                </a:extLst>
              </p:cNvPr>
              <p:cNvSpPr/>
              <p:nvPr/>
            </p:nvSpPr>
            <p:spPr>
              <a:xfrm>
                <a:off x="992684" y="5802030"/>
                <a:ext cx="3501032" cy="537654"/>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pic>
            <p:nvPicPr>
              <p:cNvPr id="13" name="Picture 12">
                <a:extLst>
                  <a:ext uri="{FF2B5EF4-FFF2-40B4-BE49-F238E27FC236}">
                    <a16:creationId xmlns:a16="http://schemas.microsoft.com/office/drawing/2014/main" id="{DB259111-FA99-0657-AD6C-51CCFEA1C8E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92684" y="5806364"/>
                <a:ext cx="536786" cy="544066"/>
              </a:xfrm>
              <a:prstGeom prst="rect">
                <a:avLst/>
              </a:prstGeom>
            </p:spPr>
          </p:pic>
          <p:sp>
            <p:nvSpPr>
              <p:cNvPr id="14" name="TextBox 13">
                <a:extLst>
                  <a:ext uri="{FF2B5EF4-FFF2-40B4-BE49-F238E27FC236}">
                    <a16:creationId xmlns:a16="http://schemas.microsoft.com/office/drawing/2014/main" id="{3FAC6786-38B7-682D-0243-EAB441BE65E0}"/>
                  </a:ext>
                </a:extLst>
              </p:cNvPr>
              <p:cNvSpPr txBox="1"/>
              <p:nvPr/>
            </p:nvSpPr>
            <p:spPr>
              <a:xfrm>
                <a:off x="1523144" y="5816465"/>
                <a:ext cx="2970572" cy="575985"/>
              </a:xfrm>
              <a:prstGeom prst="rect">
                <a:avLst/>
              </a:prstGeom>
              <a:noFill/>
            </p:spPr>
            <p:txBody>
              <a:bodyPr wrap="square" rtlCol="0">
                <a:spAutoFit/>
              </a:bodyPr>
              <a:lstStyle/>
              <a:p>
                <a:pPr algn="ctr"/>
                <a:r>
                  <a:rPr lang="en-GB" sz="2000" dirty="0" err="1">
                    <a:solidFill>
                      <a:schemeClr val="bg1"/>
                    </a:solidFill>
                  </a:rPr>
                  <a:t>newbury</a:t>
                </a:r>
                <a:r>
                  <a:rPr lang="en-GB" sz="2000" dirty="0">
                    <a:solidFill>
                      <a:schemeClr val="bg1"/>
                    </a:solidFill>
                  </a:rPr>
                  <a:t> college</a:t>
                </a:r>
              </a:p>
            </p:txBody>
          </p:sp>
        </p:grpSp>
        <p:sp>
          <p:nvSpPr>
            <p:cNvPr id="11" name="TextBox 10">
              <a:extLst>
                <a:ext uri="{FF2B5EF4-FFF2-40B4-BE49-F238E27FC236}">
                  <a16:creationId xmlns:a16="http://schemas.microsoft.com/office/drawing/2014/main" id="{DB847E8A-4CA6-B1A6-373C-FB74E91CB6F0}"/>
                </a:ext>
              </a:extLst>
            </p:cNvPr>
            <p:cNvSpPr txBox="1"/>
            <p:nvPr/>
          </p:nvSpPr>
          <p:spPr>
            <a:xfrm>
              <a:off x="3505980" y="6314961"/>
              <a:ext cx="3046862" cy="369332"/>
            </a:xfrm>
            <a:prstGeom prst="rect">
              <a:avLst/>
            </a:prstGeom>
            <a:noFill/>
          </p:spPr>
          <p:txBody>
            <a:bodyPr wrap="square">
              <a:spAutoFit/>
            </a:bodyPr>
            <a:lstStyle/>
            <a:p>
              <a:r>
                <a:rPr lang="en-GB" sz="1800" dirty="0">
                  <a:solidFill>
                    <a:schemeClr val="bg1"/>
                  </a:solidFill>
                  <a:latin typeface="Aptos Black" panose="020B0004020202020204" pitchFamily="34" charset="0"/>
                </a:rPr>
                <a:t>CAREERS, NOT COURSES</a:t>
              </a:r>
              <a:endParaRPr lang="en-GB" dirty="0">
                <a:solidFill>
                  <a:schemeClr val="bg1"/>
                </a:solidFill>
              </a:endParaRPr>
            </a:p>
          </p:txBody>
        </p:sp>
      </p:grpSp>
      <p:pic>
        <p:nvPicPr>
          <p:cNvPr id="3" name="Graphic 2">
            <a:extLst>
              <a:ext uri="{FF2B5EF4-FFF2-40B4-BE49-F238E27FC236}">
                <a16:creationId xmlns:a16="http://schemas.microsoft.com/office/drawing/2014/main" id="{C778E498-70CE-BD5B-F4BF-50DE0B5DF4A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37004" y="3298375"/>
            <a:ext cx="4844280" cy="2044375"/>
          </a:xfrm>
          <a:prstGeom prst="rect">
            <a:avLst/>
          </a:prstGeom>
        </p:spPr>
      </p:pic>
    </p:spTree>
    <p:extLst>
      <p:ext uri="{BB962C8B-B14F-4D97-AF65-F5344CB8AC3E}">
        <p14:creationId xmlns:p14="http://schemas.microsoft.com/office/powerpoint/2010/main" val="627467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250"/>
                                  </p:stCondLst>
                                  <p:childTnLst>
                                    <p:set>
                                      <p:cBhvr>
                                        <p:cTn id="10" dur="1" fill="hold">
                                          <p:stCondLst>
                                            <p:cond delay="0"/>
                                          </p:stCondLst>
                                        </p:cTn>
                                        <p:tgtEl>
                                          <p:spTgt spid="6">
                                            <p:txEl>
                                              <p:pRg st="0" end="0"/>
                                            </p:txEl>
                                          </p:spTgt>
                                        </p:tgtEl>
                                        <p:attrNameLst>
                                          <p:attrName>style.visibility</p:attrName>
                                        </p:attrNameLst>
                                      </p:cBhvr>
                                      <p:to>
                                        <p:strVal val="visible"/>
                                      </p:to>
                                    </p:set>
                                    <p:anim calcmode="lin" valueType="num">
                                      <p:cBhvr additive="base">
                                        <p:cTn id="11" dur="5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6">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500"/>
                                  </p:stCondLst>
                                  <p:childTnLst>
                                    <p:set>
                                      <p:cBhvr>
                                        <p:cTn id="14" dur="1" fill="hold">
                                          <p:stCondLst>
                                            <p:cond delay="0"/>
                                          </p:stCondLst>
                                        </p:cTn>
                                        <p:tgtEl>
                                          <p:spTgt spid="6">
                                            <p:txEl>
                                              <p:pRg st="1" end="1"/>
                                            </p:txEl>
                                          </p:spTgt>
                                        </p:tgtEl>
                                        <p:attrNameLst>
                                          <p:attrName>style.visibility</p:attrName>
                                        </p:attrNameLst>
                                      </p:cBhvr>
                                      <p:to>
                                        <p:strVal val="visible"/>
                                      </p:to>
                                    </p:set>
                                    <p:anim calcmode="lin" valueType="num">
                                      <p:cBhvr additive="base">
                                        <p:cTn id="15" dur="500" fill="hold"/>
                                        <p:tgtEl>
                                          <p:spTgt spid="6">
                                            <p:txEl>
                                              <p:pRg st="1" end="1"/>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6">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Online Media 2" title="Super 7 principles of successful learning">
            <a:hlinkClick r:id="" action="ppaction://media"/>
            <a:extLst>
              <a:ext uri="{FF2B5EF4-FFF2-40B4-BE49-F238E27FC236}">
                <a16:creationId xmlns:a16="http://schemas.microsoft.com/office/drawing/2014/main" id="{65DBD66F-06C1-20D5-CB98-6A5BA990C14F}"/>
              </a:ext>
            </a:extLst>
          </p:cNvPr>
          <p:cNvPicPr>
            <a:picLocks noRot="1" noChangeAspect="1"/>
          </p:cNvPicPr>
          <p:nvPr>
            <a:videoFile r:link="rId1"/>
          </p:nvPr>
        </p:nvPicPr>
        <p:blipFill>
          <a:blip r:embed="rId3"/>
          <a:stretch>
            <a:fillRect/>
          </a:stretch>
        </p:blipFill>
        <p:spPr>
          <a:xfrm>
            <a:off x="26988" y="0"/>
            <a:ext cx="12138025" cy="6858000"/>
          </a:xfrm>
          <a:prstGeom prst="rect">
            <a:avLst/>
          </a:prstGeom>
        </p:spPr>
      </p:pic>
    </p:spTree>
    <p:extLst>
      <p:ext uri="{BB962C8B-B14F-4D97-AF65-F5344CB8AC3E}">
        <p14:creationId xmlns:p14="http://schemas.microsoft.com/office/powerpoint/2010/main" val="3331740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BB60277-D25E-4B8D-B883-ACE893D2EA6C}"/>
              </a:ext>
            </a:extLst>
          </p:cNvPr>
          <p:cNvSpPr txBox="1">
            <a:spLocks/>
          </p:cNvSpPr>
          <p:nvPr/>
        </p:nvSpPr>
        <p:spPr>
          <a:xfrm>
            <a:off x="1947608" y="2185260"/>
            <a:ext cx="8451755" cy="2231755"/>
          </a:xfrm>
          <a:prstGeom prst="rect">
            <a:avLst/>
          </a:prstGeom>
        </p:spPr>
        <p:txBody>
          <a:bodyPr vert="horz" lIns="91440" tIns="45720" rIns="91440" bIns="45720" rtlCol="0" anchor="b">
            <a:noAutofit/>
          </a:bodyPr>
          <a:lstStyle>
            <a:lvl1pPr algn="l" defTabSz="685800" rtl="0" eaLnBrk="1" latinLnBrk="0" hangingPunct="1">
              <a:lnSpc>
                <a:spcPct val="90000"/>
              </a:lnSpc>
              <a:spcBef>
                <a:spcPct val="0"/>
              </a:spcBef>
              <a:buNone/>
              <a:defRPr sz="4500" b="1" kern="1200">
                <a:solidFill>
                  <a:schemeClr val="bg1"/>
                </a:solidFill>
                <a:latin typeface="+mn-lt"/>
                <a:ea typeface="+mj-ea"/>
                <a:cs typeface="+mj-cs"/>
              </a:defRPr>
            </a:lvl1pPr>
          </a:lstStyle>
          <a:p>
            <a:pPr algn="ctr"/>
            <a:r>
              <a:rPr lang="en-GB" sz="7200" dirty="0">
                <a:solidFill>
                  <a:schemeClr val="accent1"/>
                </a:solidFill>
                <a:latin typeface="Aptos Black" panose="020B0004020202020204" pitchFamily="34" charset="0"/>
              </a:rPr>
              <a:t>DON’T I NEED TO STAY AT SCHOOL?</a:t>
            </a:r>
            <a:endParaRPr lang="en-GB" sz="4400" dirty="0">
              <a:solidFill>
                <a:schemeClr val="accent1"/>
              </a:solidFill>
              <a:latin typeface="Aptos Black" panose="020B0004020202020204" pitchFamily="34" charset="0"/>
            </a:endParaRPr>
          </a:p>
        </p:txBody>
      </p:sp>
    </p:spTree>
    <p:extLst>
      <p:ext uri="{BB962C8B-B14F-4D97-AF65-F5344CB8AC3E}">
        <p14:creationId xmlns:p14="http://schemas.microsoft.com/office/powerpoint/2010/main" val="1866994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25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2"/>
                                        </p:tgtEl>
                                        <p:attrNameLst>
                                          <p:attrName>ppt_y</p:attrName>
                                        </p:attrNameLst>
                                      </p:cBhvr>
                                      <p:tavLst>
                                        <p:tav tm="0">
                                          <p:val>
                                            <p:strVal val="#ppt_y"/>
                                          </p:val>
                                        </p:tav>
                                        <p:tav tm="100000">
                                          <p:val>
                                            <p:strVal val="#ppt_y"/>
                                          </p:val>
                                        </p:tav>
                                      </p:tavLst>
                                    </p:anim>
                                    <p:anim calcmode="lin" valueType="num">
                                      <p:cBhvr>
                                        <p:cTn id="9" dur="25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3" name="Straight Connector 52">
            <a:extLst>
              <a:ext uri="{FF2B5EF4-FFF2-40B4-BE49-F238E27FC236}">
                <a16:creationId xmlns:a16="http://schemas.microsoft.com/office/drawing/2014/main" id="{FE1CA0DF-5094-42CB-AEC1-EBD87294E591}"/>
              </a:ext>
            </a:extLst>
          </p:cNvPr>
          <p:cNvCxnSpPr>
            <a:cxnSpLocks/>
          </p:cNvCxnSpPr>
          <p:nvPr/>
        </p:nvCxnSpPr>
        <p:spPr>
          <a:xfrm>
            <a:off x="10319804" y="3429190"/>
            <a:ext cx="0" cy="1067355"/>
          </a:xfrm>
          <a:prstGeom prst="line">
            <a:avLst/>
          </a:prstGeom>
          <a:ln w="127000" cap="rnd">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282640FB-813A-4511-B2C9-B95D206AD456}"/>
              </a:ext>
            </a:extLst>
          </p:cNvPr>
          <p:cNvCxnSpPr>
            <a:cxnSpLocks/>
          </p:cNvCxnSpPr>
          <p:nvPr/>
        </p:nvCxnSpPr>
        <p:spPr>
          <a:xfrm>
            <a:off x="10319804" y="2346256"/>
            <a:ext cx="0" cy="1067355"/>
          </a:xfrm>
          <a:prstGeom prst="line">
            <a:avLst/>
          </a:prstGeom>
          <a:ln w="127000" cap="rnd">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16508E08-F6C1-4816-B2B3-7D2094F976C3}"/>
              </a:ext>
            </a:extLst>
          </p:cNvPr>
          <p:cNvSpPr/>
          <p:nvPr/>
        </p:nvSpPr>
        <p:spPr>
          <a:xfrm>
            <a:off x="583656" y="3045340"/>
            <a:ext cx="2799974" cy="228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VOCATIONAL</a:t>
            </a:r>
          </a:p>
        </p:txBody>
      </p:sp>
      <p:sp>
        <p:nvSpPr>
          <p:cNvPr id="4" name="Title 3">
            <a:extLst>
              <a:ext uri="{FF2B5EF4-FFF2-40B4-BE49-F238E27FC236}">
                <a16:creationId xmlns:a16="http://schemas.microsoft.com/office/drawing/2014/main" id="{308B7705-B0D9-44D0-B26C-C3517D8C3C0F}"/>
              </a:ext>
            </a:extLst>
          </p:cNvPr>
          <p:cNvSpPr txBox="1">
            <a:spLocks/>
          </p:cNvSpPr>
          <p:nvPr/>
        </p:nvSpPr>
        <p:spPr>
          <a:xfrm>
            <a:off x="499872" y="365126"/>
            <a:ext cx="4901184" cy="989217"/>
          </a:xfrm>
          <a:prstGeom prst="rect">
            <a:avLst/>
          </a:prstGeom>
        </p:spPr>
        <p:txBody>
          <a:bodyPr vert="horz" lIns="91440" tIns="45720" rIns="91440" bIns="45720" rtlCol="0" anchor="b">
            <a:normAutofit fontScale="97500"/>
          </a:bodyPr>
          <a:lstStyle>
            <a:lvl1pPr algn="l" defTabSz="685800" rtl="0" eaLnBrk="1" latinLnBrk="0" hangingPunct="1">
              <a:lnSpc>
                <a:spcPct val="90000"/>
              </a:lnSpc>
              <a:spcBef>
                <a:spcPct val="0"/>
              </a:spcBef>
              <a:buNone/>
              <a:defRPr sz="4500" b="1" kern="1200">
                <a:solidFill>
                  <a:schemeClr val="bg1"/>
                </a:solidFill>
                <a:latin typeface="+mn-lt"/>
                <a:ea typeface="+mj-ea"/>
                <a:cs typeface="+mj-cs"/>
              </a:defRPr>
            </a:lvl1pPr>
          </a:lstStyle>
          <a:p>
            <a:r>
              <a:rPr lang="en-GB" dirty="0">
                <a:solidFill>
                  <a:srgbClr val="F42941"/>
                </a:solidFill>
                <a:latin typeface="Aptos Black" panose="020B0004020202020204" pitchFamily="34" charset="0"/>
              </a:rPr>
              <a:t>PATHWAYS</a:t>
            </a:r>
          </a:p>
        </p:txBody>
      </p:sp>
      <p:sp>
        <p:nvSpPr>
          <p:cNvPr id="5" name="Rectangle 4">
            <a:extLst>
              <a:ext uri="{FF2B5EF4-FFF2-40B4-BE49-F238E27FC236}">
                <a16:creationId xmlns:a16="http://schemas.microsoft.com/office/drawing/2014/main" id="{3D82281B-B97C-4250-A584-3E56D3CDCD10}"/>
              </a:ext>
            </a:extLst>
          </p:cNvPr>
          <p:cNvSpPr/>
          <p:nvPr/>
        </p:nvSpPr>
        <p:spPr>
          <a:xfrm>
            <a:off x="583656" y="1956440"/>
            <a:ext cx="2799974" cy="107976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bg1">
                    <a:lumMod val="50000"/>
                  </a:schemeClr>
                </a:solidFill>
              </a:rPr>
              <a:t>ACADEMIC</a:t>
            </a:r>
          </a:p>
        </p:txBody>
      </p:sp>
      <p:sp>
        <p:nvSpPr>
          <p:cNvPr id="7" name="Rectangle 6">
            <a:extLst>
              <a:ext uri="{FF2B5EF4-FFF2-40B4-BE49-F238E27FC236}">
                <a16:creationId xmlns:a16="http://schemas.microsoft.com/office/drawing/2014/main" id="{D9FE0489-B61A-4B9A-8F4F-C33277BA16DB}"/>
              </a:ext>
            </a:extLst>
          </p:cNvPr>
          <p:cNvSpPr/>
          <p:nvPr/>
        </p:nvSpPr>
        <p:spPr>
          <a:xfrm>
            <a:off x="3296026" y="2524629"/>
            <a:ext cx="2799974" cy="571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bg1">
                    <a:lumMod val="65000"/>
                  </a:schemeClr>
                </a:solidFill>
              </a:rPr>
              <a:t>A Levels</a:t>
            </a:r>
          </a:p>
        </p:txBody>
      </p:sp>
      <p:sp>
        <p:nvSpPr>
          <p:cNvPr id="10" name="Rectangle 9">
            <a:extLst>
              <a:ext uri="{FF2B5EF4-FFF2-40B4-BE49-F238E27FC236}">
                <a16:creationId xmlns:a16="http://schemas.microsoft.com/office/drawing/2014/main" id="{AAA54396-350B-4947-A68A-44170FE73620}"/>
              </a:ext>
            </a:extLst>
          </p:cNvPr>
          <p:cNvSpPr/>
          <p:nvPr/>
        </p:nvSpPr>
        <p:spPr>
          <a:xfrm>
            <a:off x="6096000" y="2524629"/>
            <a:ext cx="2799974" cy="571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lumMod val="65000"/>
                    <a:lumOff val="35000"/>
                  </a:schemeClr>
                </a:solidFill>
              </a:rPr>
              <a:t>University</a:t>
            </a:r>
          </a:p>
        </p:txBody>
      </p:sp>
      <p:cxnSp>
        <p:nvCxnSpPr>
          <p:cNvPr id="30" name="Straight Connector 29">
            <a:extLst>
              <a:ext uri="{FF2B5EF4-FFF2-40B4-BE49-F238E27FC236}">
                <a16:creationId xmlns:a16="http://schemas.microsoft.com/office/drawing/2014/main" id="{9221A3A6-B7D4-4EBE-BA2B-893088C401F1}"/>
              </a:ext>
            </a:extLst>
          </p:cNvPr>
          <p:cNvCxnSpPr>
            <a:cxnSpLocks/>
          </p:cNvCxnSpPr>
          <p:nvPr/>
        </p:nvCxnSpPr>
        <p:spPr>
          <a:xfrm>
            <a:off x="7514267" y="2346256"/>
            <a:ext cx="2794779" cy="0"/>
          </a:xfrm>
          <a:prstGeom prst="line">
            <a:avLst/>
          </a:prstGeom>
          <a:ln w="127000" cap="rnd">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BCBA355-8E6B-4253-A71E-E2344F4B7EF0}"/>
              </a:ext>
            </a:extLst>
          </p:cNvPr>
          <p:cNvCxnSpPr/>
          <p:nvPr/>
        </p:nvCxnSpPr>
        <p:spPr>
          <a:xfrm>
            <a:off x="4696013" y="2333833"/>
            <a:ext cx="2799974" cy="0"/>
          </a:xfrm>
          <a:prstGeom prst="line">
            <a:avLst/>
          </a:prstGeom>
          <a:ln w="127000" cap="rnd">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BFE10712-829E-4582-821A-D65B34E8BFC6}"/>
              </a:ext>
            </a:extLst>
          </p:cNvPr>
          <p:cNvSpPr/>
          <p:nvPr/>
        </p:nvSpPr>
        <p:spPr>
          <a:xfrm>
            <a:off x="4533522" y="2172350"/>
            <a:ext cx="324982" cy="324982"/>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9DB91121-0F65-48E4-B3D8-5F04691263EB}"/>
              </a:ext>
            </a:extLst>
          </p:cNvPr>
          <p:cNvSpPr/>
          <p:nvPr/>
        </p:nvSpPr>
        <p:spPr>
          <a:xfrm>
            <a:off x="7351776" y="2171342"/>
            <a:ext cx="324982" cy="324982"/>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4744C519-2F60-40AB-821E-2F1D52D15484}"/>
              </a:ext>
            </a:extLst>
          </p:cNvPr>
          <p:cNvSpPr/>
          <p:nvPr/>
        </p:nvSpPr>
        <p:spPr>
          <a:xfrm>
            <a:off x="3296026" y="3604407"/>
            <a:ext cx="2799974" cy="571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accent1"/>
                </a:solidFill>
              </a:rPr>
              <a:t>BTECs/NVQs</a:t>
            </a:r>
            <a:br>
              <a:rPr lang="en-GB" sz="2000" b="1" dirty="0">
                <a:solidFill>
                  <a:schemeClr val="accent1"/>
                </a:solidFill>
              </a:rPr>
            </a:br>
            <a:r>
              <a:rPr lang="en-GB" sz="2000" b="1" dirty="0">
                <a:solidFill>
                  <a:schemeClr val="accent1"/>
                </a:solidFill>
              </a:rPr>
              <a:t>/T Levels</a:t>
            </a:r>
          </a:p>
        </p:txBody>
      </p:sp>
      <p:sp>
        <p:nvSpPr>
          <p:cNvPr id="32" name="Rectangle 31">
            <a:extLst>
              <a:ext uri="{FF2B5EF4-FFF2-40B4-BE49-F238E27FC236}">
                <a16:creationId xmlns:a16="http://schemas.microsoft.com/office/drawing/2014/main" id="{3C975EB6-236A-4826-8FFE-B8AA1B24F54C}"/>
              </a:ext>
            </a:extLst>
          </p:cNvPr>
          <p:cNvSpPr/>
          <p:nvPr/>
        </p:nvSpPr>
        <p:spPr>
          <a:xfrm>
            <a:off x="6096000" y="3604407"/>
            <a:ext cx="2799974" cy="571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rgbClr val="4153A0"/>
                </a:solidFill>
              </a:rPr>
              <a:t>HNC/HND</a:t>
            </a:r>
            <a:br>
              <a:rPr lang="en-GB" sz="2000" b="1" dirty="0">
                <a:solidFill>
                  <a:srgbClr val="4153A0"/>
                </a:solidFill>
              </a:rPr>
            </a:br>
            <a:r>
              <a:rPr lang="en-GB" sz="2000" b="1" dirty="0">
                <a:solidFill>
                  <a:srgbClr val="4153A0"/>
                </a:solidFill>
              </a:rPr>
              <a:t>or University</a:t>
            </a:r>
          </a:p>
        </p:txBody>
      </p:sp>
      <p:cxnSp>
        <p:nvCxnSpPr>
          <p:cNvPr id="34" name="Straight Connector 33">
            <a:extLst>
              <a:ext uri="{FF2B5EF4-FFF2-40B4-BE49-F238E27FC236}">
                <a16:creationId xmlns:a16="http://schemas.microsoft.com/office/drawing/2014/main" id="{230AC161-DBE4-4622-ACAF-FF88F73D57EA}"/>
              </a:ext>
            </a:extLst>
          </p:cNvPr>
          <p:cNvCxnSpPr/>
          <p:nvPr/>
        </p:nvCxnSpPr>
        <p:spPr>
          <a:xfrm>
            <a:off x="7514267" y="3426034"/>
            <a:ext cx="2799974" cy="0"/>
          </a:xfrm>
          <a:prstGeom prst="line">
            <a:avLst/>
          </a:prstGeom>
          <a:ln w="127000" cap="rnd">
            <a:solidFill>
              <a:srgbClr val="4153A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C48F552-AB81-4E91-AA34-33D4CA737DD4}"/>
              </a:ext>
            </a:extLst>
          </p:cNvPr>
          <p:cNvCxnSpPr/>
          <p:nvPr/>
        </p:nvCxnSpPr>
        <p:spPr>
          <a:xfrm>
            <a:off x="4696013" y="3413611"/>
            <a:ext cx="2799974" cy="0"/>
          </a:xfrm>
          <a:prstGeom prst="line">
            <a:avLst/>
          </a:prstGeom>
          <a:ln w="127000" cap="rnd">
            <a:solidFill>
              <a:srgbClr val="F42941"/>
            </a:solidFill>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id="{87D87AF7-A62C-4C9E-BF31-DB4E6D80CD5D}"/>
              </a:ext>
            </a:extLst>
          </p:cNvPr>
          <p:cNvSpPr/>
          <p:nvPr/>
        </p:nvSpPr>
        <p:spPr>
          <a:xfrm>
            <a:off x="4533522" y="3252128"/>
            <a:ext cx="324982" cy="32498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1974B2CF-92DA-4E76-A12F-7412C0D6B8BE}"/>
              </a:ext>
            </a:extLst>
          </p:cNvPr>
          <p:cNvSpPr/>
          <p:nvPr/>
        </p:nvSpPr>
        <p:spPr>
          <a:xfrm>
            <a:off x="7351776" y="3251120"/>
            <a:ext cx="324982" cy="324982"/>
          </a:xfrm>
          <a:prstGeom prst="ellipse">
            <a:avLst/>
          </a:prstGeom>
          <a:solidFill>
            <a:srgbClr val="4153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50C02E32-305E-4E64-9931-AC853CE6191C}"/>
              </a:ext>
            </a:extLst>
          </p:cNvPr>
          <p:cNvSpPr/>
          <p:nvPr/>
        </p:nvSpPr>
        <p:spPr>
          <a:xfrm>
            <a:off x="3296026" y="4691376"/>
            <a:ext cx="2799974" cy="571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rgbClr val="0099FF"/>
                </a:solidFill>
              </a:rPr>
              <a:t>Apprenticeships</a:t>
            </a:r>
          </a:p>
        </p:txBody>
      </p:sp>
      <p:sp>
        <p:nvSpPr>
          <p:cNvPr id="40" name="Rectangle 39">
            <a:extLst>
              <a:ext uri="{FF2B5EF4-FFF2-40B4-BE49-F238E27FC236}">
                <a16:creationId xmlns:a16="http://schemas.microsoft.com/office/drawing/2014/main" id="{299FD726-FB03-49AA-B23F-D33EEFEE3DA3}"/>
              </a:ext>
            </a:extLst>
          </p:cNvPr>
          <p:cNvSpPr/>
          <p:nvPr/>
        </p:nvSpPr>
        <p:spPr>
          <a:xfrm>
            <a:off x="6096000" y="4691376"/>
            <a:ext cx="2799974" cy="571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2">
                    <a:lumMod val="75000"/>
                  </a:schemeClr>
                </a:solidFill>
              </a:rPr>
              <a:t>Higher Apprenticeships</a:t>
            </a:r>
          </a:p>
        </p:txBody>
      </p:sp>
      <p:cxnSp>
        <p:nvCxnSpPr>
          <p:cNvPr id="42" name="Straight Connector 41">
            <a:extLst>
              <a:ext uri="{FF2B5EF4-FFF2-40B4-BE49-F238E27FC236}">
                <a16:creationId xmlns:a16="http://schemas.microsoft.com/office/drawing/2014/main" id="{38034596-9738-44F8-BEFD-DB5C1FD75D0A}"/>
              </a:ext>
            </a:extLst>
          </p:cNvPr>
          <p:cNvCxnSpPr/>
          <p:nvPr/>
        </p:nvCxnSpPr>
        <p:spPr>
          <a:xfrm>
            <a:off x="7514267" y="4513003"/>
            <a:ext cx="2799974" cy="0"/>
          </a:xfrm>
          <a:prstGeom prst="line">
            <a:avLst/>
          </a:prstGeom>
          <a:ln w="127000" cap="rnd">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C0FD39A7-CA8A-4874-BB90-3B3DD89A0D2A}"/>
              </a:ext>
            </a:extLst>
          </p:cNvPr>
          <p:cNvCxnSpPr/>
          <p:nvPr/>
        </p:nvCxnSpPr>
        <p:spPr>
          <a:xfrm>
            <a:off x="4696013" y="4500580"/>
            <a:ext cx="2799974" cy="0"/>
          </a:xfrm>
          <a:prstGeom prst="line">
            <a:avLst/>
          </a:prstGeom>
          <a:ln w="127000" cap="rnd">
            <a:solidFill>
              <a:srgbClr val="0099FF"/>
            </a:solidFill>
          </a:ln>
        </p:spPr>
        <p:style>
          <a:lnRef idx="1">
            <a:schemeClr val="accent1"/>
          </a:lnRef>
          <a:fillRef idx="0">
            <a:schemeClr val="accent1"/>
          </a:fillRef>
          <a:effectRef idx="0">
            <a:schemeClr val="accent1"/>
          </a:effectRef>
          <a:fontRef idx="minor">
            <a:schemeClr val="tx1"/>
          </a:fontRef>
        </p:style>
      </p:cxnSp>
      <p:sp>
        <p:nvSpPr>
          <p:cNvPr id="44" name="Oval 43">
            <a:extLst>
              <a:ext uri="{FF2B5EF4-FFF2-40B4-BE49-F238E27FC236}">
                <a16:creationId xmlns:a16="http://schemas.microsoft.com/office/drawing/2014/main" id="{F7CB62D5-FF4E-41AD-9409-023696B781AF}"/>
              </a:ext>
            </a:extLst>
          </p:cNvPr>
          <p:cNvSpPr/>
          <p:nvPr/>
        </p:nvSpPr>
        <p:spPr>
          <a:xfrm>
            <a:off x="4533522" y="4339097"/>
            <a:ext cx="324982" cy="324982"/>
          </a:xfrm>
          <a:prstGeom prst="ellipse">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99FF"/>
              </a:solidFill>
            </a:endParaRPr>
          </a:p>
        </p:txBody>
      </p:sp>
      <p:sp>
        <p:nvSpPr>
          <p:cNvPr id="45" name="Oval 44">
            <a:extLst>
              <a:ext uri="{FF2B5EF4-FFF2-40B4-BE49-F238E27FC236}">
                <a16:creationId xmlns:a16="http://schemas.microsoft.com/office/drawing/2014/main" id="{D8F7C014-8276-48B7-A5FC-5CAC4085D3BC}"/>
              </a:ext>
            </a:extLst>
          </p:cNvPr>
          <p:cNvSpPr/>
          <p:nvPr/>
        </p:nvSpPr>
        <p:spPr>
          <a:xfrm>
            <a:off x="7351776" y="4338089"/>
            <a:ext cx="324982" cy="324982"/>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F000D87-1197-4047-9DB2-F5A898E8129A}"/>
              </a:ext>
            </a:extLst>
          </p:cNvPr>
          <p:cNvSpPr/>
          <p:nvPr/>
        </p:nvSpPr>
        <p:spPr>
          <a:xfrm>
            <a:off x="10417621" y="3140284"/>
            <a:ext cx="1050461" cy="571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lumMod val="75000"/>
                    <a:lumOff val="25000"/>
                  </a:schemeClr>
                </a:solidFill>
              </a:rPr>
              <a:t>Career</a:t>
            </a:r>
          </a:p>
        </p:txBody>
      </p:sp>
      <p:sp>
        <p:nvSpPr>
          <p:cNvPr id="27" name="Oval 26">
            <a:extLst>
              <a:ext uri="{FF2B5EF4-FFF2-40B4-BE49-F238E27FC236}">
                <a16:creationId xmlns:a16="http://schemas.microsoft.com/office/drawing/2014/main" id="{5CDD5424-990A-4339-AE71-36A23887EEE2}"/>
              </a:ext>
            </a:extLst>
          </p:cNvPr>
          <p:cNvSpPr/>
          <p:nvPr/>
        </p:nvSpPr>
        <p:spPr>
          <a:xfrm>
            <a:off x="10154986" y="3261646"/>
            <a:ext cx="324982" cy="324982"/>
          </a:xfrm>
          <a:prstGeom prst="ellipse">
            <a:avLst/>
          </a:prstGeom>
          <a:solidFill>
            <a:schemeClr val="tx1">
              <a:lumMod val="75000"/>
              <a:lumOff val="2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 name="Group 1">
            <a:extLst>
              <a:ext uri="{FF2B5EF4-FFF2-40B4-BE49-F238E27FC236}">
                <a16:creationId xmlns:a16="http://schemas.microsoft.com/office/drawing/2014/main" id="{74AAF38B-5D77-CDCE-33C2-143BCC6C9E68}"/>
              </a:ext>
            </a:extLst>
          </p:cNvPr>
          <p:cNvGrpSpPr/>
          <p:nvPr/>
        </p:nvGrpSpPr>
        <p:grpSpPr>
          <a:xfrm>
            <a:off x="0" y="6086901"/>
            <a:ext cx="12192000" cy="771099"/>
            <a:chOff x="0" y="6086901"/>
            <a:chExt cx="12192000" cy="771099"/>
          </a:xfrm>
        </p:grpSpPr>
        <p:sp>
          <p:nvSpPr>
            <p:cNvPr id="3" name="Rectangle 2">
              <a:extLst>
                <a:ext uri="{FF2B5EF4-FFF2-40B4-BE49-F238E27FC236}">
                  <a16:creationId xmlns:a16="http://schemas.microsoft.com/office/drawing/2014/main" id="{65F47376-81DC-5AD0-5FB2-25A96A273AE6}"/>
                </a:ext>
              </a:extLst>
            </p:cNvPr>
            <p:cNvSpPr/>
            <p:nvPr/>
          </p:nvSpPr>
          <p:spPr>
            <a:xfrm>
              <a:off x="0" y="6086901"/>
              <a:ext cx="12192000" cy="77109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3576D36D-9FD9-0BA2-F648-190DCAE1CA87}"/>
                </a:ext>
              </a:extLst>
            </p:cNvPr>
            <p:cNvGrpSpPr/>
            <p:nvPr/>
          </p:nvGrpSpPr>
          <p:grpSpPr>
            <a:xfrm>
              <a:off x="856792" y="6287804"/>
              <a:ext cx="2432000" cy="410137"/>
              <a:chOff x="992684" y="5802030"/>
              <a:chExt cx="3501032" cy="590420"/>
            </a:xfrm>
          </p:grpSpPr>
          <p:sp>
            <p:nvSpPr>
              <p:cNvPr id="12" name="Rectangle 11">
                <a:extLst>
                  <a:ext uri="{FF2B5EF4-FFF2-40B4-BE49-F238E27FC236}">
                    <a16:creationId xmlns:a16="http://schemas.microsoft.com/office/drawing/2014/main" id="{16EA53A6-DDC5-5E53-0544-E8FF625934B5}"/>
                  </a:ext>
                </a:extLst>
              </p:cNvPr>
              <p:cNvSpPr/>
              <p:nvPr/>
            </p:nvSpPr>
            <p:spPr>
              <a:xfrm>
                <a:off x="992684" y="5802030"/>
                <a:ext cx="3501032" cy="537654"/>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pic>
            <p:nvPicPr>
              <p:cNvPr id="13" name="Picture 12">
                <a:extLst>
                  <a:ext uri="{FF2B5EF4-FFF2-40B4-BE49-F238E27FC236}">
                    <a16:creationId xmlns:a16="http://schemas.microsoft.com/office/drawing/2014/main" id="{883B1A85-2BDE-7A6D-70E8-C6B8CD3813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2684" y="5806364"/>
                <a:ext cx="536786" cy="544066"/>
              </a:xfrm>
              <a:prstGeom prst="rect">
                <a:avLst/>
              </a:prstGeom>
            </p:spPr>
          </p:pic>
          <p:sp>
            <p:nvSpPr>
              <p:cNvPr id="14" name="TextBox 13">
                <a:extLst>
                  <a:ext uri="{FF2B5EF4-FFF2-40B4-BE49-F238E27FC236}">
                    <a16:creationId xmlns:a16="http://schemas.microsoft.com/office/drawing/2014/main" id="{B9974A3F-F4CB-41FA-BAE8-7AE645744418}"/>
                  </a:ext>
                </a:extLst>
              </p:cNvPr>
              <p:cNvSpPr txBox="1"/>
              <p:nvPr/>
            </p:nvSpPr>
            <p:spPr>
              <a:xfrm>
                <a:off x="1523144" y="5816465"/>
                <a:ext cx="2970572" cy="575985"/>
              </a:xfrm>
              <a:prstGeom prst="rect">
                <a:avLst/>
              </a:prstGeom>
              <a:noFill/>
            </p:spPr>
            <p:txBody>
              <a:bodyPr wrap="square" rtlCol="0">
                <a:spAutoFit/>
              </a:bodyPr>
              <a:lstStyle/>
              <a:p>
                <a:pPr algn="ctr"/>
                <a:r>
                  <a:rPr lang="en-GB" sz="2000" dirty="0" err="1">
                    <a:solidFill>
                      <a:schemeClr val="bg1"/>
                    </a:solidFill>
                  </a:rPr>
                  <a:t>newbury</a:t>
                </a:r>
                <a:r>
                  <a:rPr lang="en-GB" sz="2000" dirty="0">
                    <a:solidFill>
                      <a:schemeClr val="bg1"/>
                    </a:solidFill>
                  </a:rPr>
                  <a:t> college</a:t>
                </a:r>
              </a:p>
            </p:txBody>
          </p:sp>
        </p:grpSp>
        <p:sp>
          <p:nvSpPr>
            <p:cNvPr id="9" name="TextBox 8">
              <a:extLst>
                <a:ext uri="{FF2B5EF4-FFF2-40B4-BE49-F238E27FC236}">
                  <a16:creationId xmlns:a16="http://schemas.microsoft.com/office/drawing/2014/main" id="{1BDCEBDF-8AA0-ABD3-644E-C1C3EEE652DA}"/>
                </a:ext>
              </a:extLst>
            </p:cNvPr>
            <p:cNvSpPr txBox="1"/>
            <p:nvPr/>
          </p:nvSpPr>
          <p:spPr>
            <a:xfrm>
              <a:off x="3505980" y="6314961"/>
              <a:ext cx="3046862" cy="369332"/>
            </a:xfrm>
            <a:prstGeom prst="rect">
              <a:avLst/>
            </a:prstGeom>
            <a:noFill/>
          </p:spPr>
          <p:txBody>
            <a:bodyPr wrap="square">
              <a:spAutoFit/>
            </a:bodyPr>
            <a:lstStyle/>
            <a:p>
              <a:r>
                <a:rPr lang="en-GB" sz="1800" dirty="0">
                  <a:solidFill>
                    <a:schemeClr val="bg1"/>
                  </a:solidFill>
                  <a:latin typeface="Aptos Black" panose="020B0004020202020204" pitchFamily="34" charset="0"/>
                </a:rPr>
                <a:t>CAREERS, NOT COURSES</a:t>
              </a:r>
              <a:endParaRPr lang="en-GB" dirty="0">
                <a:solidFill>
                  <a:schemeClr val="bg1"/>
                </a:solidFill>
              </a:endParaRPr>
            </a:p>
          </p:txBody>
        </p:sp>
      </p:grpSp>
    </p:spTree>
    <p:extLst>
      <p:ext uri="{BB962C8B-B14F-4D97-AF65-F5344CB8AC3E}">
        <p14:creationId xmlns:p14="http://schemas.microsoft.com/office/powerpoint/2010/main" val="935018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25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25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4"/>
                                        </p:tgtEl>
                                        <p:attrNameLst>
                                          <p:attrName>ppt_y</p:attrName>
                                        </p:attrNameLst>
                                      </p:cBhvr>
                                      <p:tavLst>
                                        <p:tav tm="0">
                                          <p:val>
                                            <p:strVal val="#ppt_y"/>
                                          </p:val>
                                        </p:tav>
                                        <p:tav tm="100000">
                                          <p:val>
                                            <p:strVal val="#ppt_y"/>
                                          </p:val>
                                        </p:tav>
                                      </p:tavLst>
                                    </p:anim>
                                    <p:anim calcmode="lin" valueType="num">
                                      <p:cBhvr>
                                        <p:cTn id="9" dur="25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4"/>
                                        </p:tgtEl>
                                      </p:cBhvr>
                                    </p:animEffect>
                                  </p:childTnLst>
                                </p:cTn>
                              </p:par>
                            </p:childTnLst>
                          </p:cTn>
                        </p:par>
                        <p:par>
                          <p:cTn id="12" fill="hold">
                            <p:stCondLst>
                              <p:cond delay="675"/>
                            </p:stCondLst>
                            <p:childTnLst>
                              <p:par>
                                <p:cTn id="13" presetID="12" presetClass="entr" presetSubtype="4"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250"/>
                                        <p:tgtEl>
                                          <p:spTgt spid="5"/>
                                        </p:tgtEl>
                                        <p:attrNameLst>
                                          <p:attrName>ppt_y</p:attrName>
                                        </p:attrNameLst>
                                      </p:cBhvr>
                                      <p:tavLst>
                                        <p:tav tm="0">
                                          <p:val>
                                            <p:strVal val="#ppt_y+#ppt_h*1.125000"/>
                                          </p:val>
                                        </p:tav>
                                        <p:tav tm="100000">
                                          <p:val>
                                            <p:strVal val="#ppt_y"/>
                                          </p:val>
                                        </p:tav>
                                      </p:tavLst>
                                    </p:anim>
                                    <p:animEffect transition="in" filter="wipe(up)">
                                      <p:cBhvr>
                                        <p:cTn id="16" dur="250"/>
                                        <p:tgtEl>
                                          <p:spTgt spid="5"/>
                                        </p:tgtEl>
                                      </p:cBhvr>
                                    </p:animEffect>
                                  </p:childTnLst>
                                </p:cTn>
                              </p:par>
                            </p:childTnLst>
                          </p:cTn>
                        </p:par>
                        <p:par>
                          <p:cTn id="17" fill="hold">
                            <p:stCondLst>
                              <p:cond delay="925"/>
                            </p:stCondLst>
                            <p:childTnLst>
                              <p:par>
                                <p:cTn id="18" presetID="12" presetClass="entr" presetSubtype="1"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250"/>
                                        <p:tgtEl>
                                          <p:spTgt spid="6"/>
                                        </p:tgtEl>
                                        <p:attrNameLst>
                                          <p:attrName>ppt_y</p:attrName>
                                        </p:attrNameLst>
                                      </p:cBhvr>
                                      <p:tavLst>
                                        <p:tav tm="0">
                                          <p:val>
                                            <p:strVal val="#ppt_y-#ppt_h*1.125000"/>
                                          </p:val>
                                        </p:tav>
                                        <p:tav tm="100000">
                                          <p:val>
                                            <p:strVal val="#ppt_y"/>
                                          </p:val>
                                        </p:tav>
                                      </p:tavLst>
                                    </p:anim>
                                    <p:animEffect transition="in" filter="wipe(down)">
                                      <p:cBhvr>
                                        <p:cTn id="21" dur="250"/>
                                        <p:tgtEl>
                                          <p:spTgt spid="6"/>
                                        </p:tgtEl>
                                      </p:cBhvr>
                                    </p:animEffect>
                                  </p:childTnLst>
                                </p:cTn>
                              </p:par>
                            </p:childTnLst>
                          </p:cTn>
                        </p:par>
                        <p:par>
                          <p:cTn id="22" fill="hold">
                            <p:stCondLst>
                              <p:cond delay="1175"/>
                            </p:stCondLst>
                            <p:childTnLst>
                              <p:par>
                                <p:cTn id="23" presetID="53" presetClass="entr" presetSubtype="16" fill="hold" grpId="0" nodeType="after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p:cTn id="25" dur="250" fill="hold"/>
                                        <p:tgtEl>
                                          <p:spTgt spid="25"/>
                                        </p:tgtEl>
                                        <p:attrNameLst>
                                          <p:attrName>ppt_w</p:attrName>
                                        </p:attrNameLst>
                                      </p:cBhvr>
                                      <p:tavLst>
                                        <p:tav tm="0">
                                          <p:val>
                                            <p:fltVal val="0"/>
                                          </p:val>
                                        </p:tav>
                                        <p:tav tm="100000">
                                          <p:val>
                                            <p:strVal val="#ppt_w"/>
                                          </p:val>
                                        </p:tav>
                                      </p:tavLst>
                                    </p:anim>
                                    <p:anim calcmode="lin" valueType="num">
                                      <p:cBhvr>
                                        <p:cTn id="26" dur="250" fill="hold"/>
                                        <p:tgtEl>
                                          <p:spTgt spid="25"/>
                                        </p:tgtEl>
                                        <p:attrNameLst>
                                          <p:attrName>ppt_h</p:attrName>
                                        </p:attrNameLst>
                                      </p:cBhvr>
                                      <p:tavLst>
                                        <p:tav tm="0">
                                          <p:val>
                                            <p:fltVal val="0"/>
                                          </p:val>
                                        </p:tav>
                                        <p:tav tm="100000">
                                          <p:val>
                                            <p:strVal val="#ppt_h"/>
                                          </p:val>
                                        </p:tav>
                                      </p:tavLst>
                                    </p:anim>
                                    <p:animEffect transition="in" filter="fade">
                                      <p:cBhvr>
                                        <p:cTn id="27" dur="250"/>
                                        <p:tgtEl>
                                          <p:spTgt spid="25"/>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250" fill="hold"/>
                                        <p:tgtEl>
                                          <p:spTgt spid="7"/>
                                        </p:tgtEl>
                                        <p:attrNameLst>
                                          <p:attrName>ppt_w</p:attrName>
                                        </p:attrNameLst>
                                      </p:cBhvr>
                                      <p:tavLst>
                                        <p:tav tm="0">
                                          <p:val>
                                            <p:fltVal val="0"/>
                                          </p:val>
                                        </p:tav>
                                        <p:tav tm="100000">
                                          <p:val>
                                            <p:strVal val="#ppt_w"/>
                                          </p:val>
                                        </p:tav>
                                      </p:tavLst>
                                    </p:anim>
                                    <p:anim calcmode="lin" valueType="num">
                                      <p:cBhvr>
                                        <p:cTn id="31" dur="250" fill="hold"/>
                                        <p:tgtEl>
                                          <p:spTgt spid="7"/>
                                        </p:tgtEl>
                                        <p:attrNameLst>
                                          <p:attrName>ppt_h</p:attrName>
                                        </p:attrNameLst>
                                      </p:cBhvr>
                                      <p:tavLst>
                                        <p:tav tm="0">
                                          <p:val>
                                            <p:fltVal val="0"/>
                                          </p:val>
                                        </p:tav>
                                        <p:tav tm="100000">
                                          <p:val>
                                            <p:strVal val="#ppt_h"/>
                                          </p:val>
                                        </p:tav>
                                      </p:tavLst>
                                    </p:anim>
                                    <p:animEffect transition="in" filter="fade">
                                      <p:cBhvr>
                                        <p:cTn id="32" dur="250"/>
                                        <p:tgtEl>
                                          <p:spTgt spid="7"/>
                                        </p:tgtEl>
                                      </p:cBhvr>
                                    </p:animEffect>
                                  </p:childTnLst>
                                </p:cTn>
                              </p:par>
                            </p:childTnLst>
                          </p:cTn>
                        </p:par>
                        <p:par>
                          <p:cTn id="33" fill="hold">
                            <p:stCondLst>
                              <p:cond delay="1425"/>
                            </p:stCondLst>
                            <p:childTnLst>
                              <p:par>
                                <p:cTn id="34" presetID="22" presetClass="entr" presetSubtype="8" fill="hold" nodeType="after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wipe(left)">
                                      <p:cBhvr>
                                        <p:cTn id="36" dur="500"/>
                                        <p:tgtEl>
                                          <p:spTgt spid="29"/>
                                        </p:tgtEl>
                                      </p:cBhvr>
                                    </p:animEffect>
                                  </p:childTnLst>
                                </p:cTn>
                              </p:par>
                              <p:par>
                                <p:cTn id="37" presetID="53" presetClass="entr" presetSubtype="16" fill="hold" grpId="0" nodeType="withEffect">
                                  <p:stCondLst>
                                    <p:cond delay="250"/>
                                  </p:stCondLst>
                                  <p:childTnLst>
                                    <p:set>
                                      <p:cBhvr>
                                        <p:cTn id="38" dur="1" fill="hold">
                                          <p:stCondLst>
                                            <p:cond delay="0"/>
                                          </p:stCondLst>
                                        </p:cTn>
                                        <p:tgtEl>
                                          <p:spTgt spid="26"/>
                                        </p:tgtEl>
                                        <p:attrNameLst>
                                          <p:attrName>style.visibility</p:attrName>
                                        </p:attrNameLst>
                                      </p:cBhvr>
                                      <p:to>
                                        <p:strVal val="visible"/>
                                      </p:to>
                                    </p:set>
                                    <p:anim calcmode="lin" valueType="num">
                                      <p:cBhvr>
                                        <p:cTn id="39" dur="250" fill="hold"/>
                                        <p:tgtEl>
                                          <p:spTgt spid="26"/>
                                        </p:tgtEl>
                                        <p:attrNameLst>
                                          <p:attrName>ppt_w</p:attrName>
                                        </p:attrNameLst>
                                      </p:cBhvr>
                                      <p:tavLst>
                                        <p:tav tm="0">
                                          <p:val>
                                            <p:fltVal val="0"/>
                                          </p:val>
                                        </p:tav>
                                        <p:tav tm="100000">
                                          <p:val>
                                            <p:strVal val="#ppt_w"/>
                                          </p:val>
                                        </p:tav>
                                      </p:tavLst>
                                    </p:anim>
                                    <p:anim calcmode="lin" valueType="num">
                                      <p:cBhvr>
                                        <p:cTn id="40" dur="250" fill="hold"/>
                                        <p:tgtEl>
                                          <p:spTgt spid="26"/>
                                        </p:tgtEl>
                                        <p:attrNameLst>
                                          <p:attrName>ppt_h</p:attrName>
                                        </p:attrNameLst>
                                      </p:cBhvr>
                                      <p:tavLst>
                                        <p:tav tm="0">
                                          <p:val>
                                            <p:fltVal val="0"/>
                                          </p:val>
                                        </p:tav>
                                        <p:tav tm="100000">
                                          <p:val>
                                            <p:strVal val="#ppt_h"/>
                                          </p:val>
                                        </p:tav>
                                      </p:tavLst>
                                    </p:anim>
                                    <p:animEffect transition="in" filter="fade">
                                      <p:cBhvr>
                                        <p:cTn id="41" dur="250"/>
                                        <p:tgtEl>
                                          <p:spTgt spid="26"/>
                                        </p:tgtEl>
                                      </p:cBhvr>
                                    </p:animEffect>
                                  </p:childTnLst>
                                </p:cTn>
                              </p:par>
                              <p:par>
                                <p:cTn id="42" presetID="53" presetClass="entr" presetSubtype="16" fill="hold" grpId="0" nodeType="withEffect">
                                  <p:stCondLst>
                                    <p:cond delay="250"/>
                                  </p:stCondLst>
                                  <p:childTnLst>
                                    <p:set>
                                      <p:cBhvr>
                                        <p:cTn id="43" dur="1" fill="hold">
                                          <p:stCondLst>
                                            <p:cond delay="0"/>
                                          </p:stCondLst>
                                        </p:cTn>
                                        <p:tgtEl>
                                          <p:spTgt spid="10"/>
                                        </p:tgtEl>
                                        <p:attrNameLst>
                                          <p:attrName>style.visibility</p:attrName>
                                        </p:attrNameLst>
                                      </p:cBhvr>
                                      <p:to>
                                        <p:strVal val="visible"/>
                                      </p:to>
                                    </p:set>
                                    <p:anim calcmode="lin" valueType="num">
                                      <p:cBhvr>
                                        <p:cTn id="44" dur="250" fill="hold"/>
                                        <p:tgtEl>
                                          <p:spTgt spid="10"/>
                                        </p:tgtEl>
                                        <p:attrNameLst>
                                          <p:attrName>ppt_w</p:attrName>
                                        </p:attrNameLst>
                                      </p:cBhvr>
                                      <p:tavLst>
                                        <p:tav tm="0">
                                          <p:val>
                                            <p:fltVal val="0"/>
                                          </p:val>
                                        </p:tav>
                                        <p:tav tm="100000">
                                          <p:val>
                                            <p:strVal val="#ppt_w"/>
                                          </p:val>
                                        </p:tav>
                                      </p:tavLst>
                                    </p:anim>
                                    <p:anim calcmode="lin" valueType="num">
                                      <p:cBhvr>
                                        <p:cTn id="45" dur="250" fill="hold"/>
                                        <p:tgtEl>
                                          <p:spTgt spid="10"/>
                                        </p:tgtEl>
                                        <p:attrNameLst>
                                          <p:attrName>ppt_h</p:attrName>
                                        </p:attrNameLst>
                                      </p:cBhvr>
                                      <p:tavLst>
                                        <p:tav tm="0">
                                          <p:val>
                                            <p:fltVal val="0"/>
                                          </p:val>
                                        </p:tav>
                                        <p:tav tm="100000">
                                          <p:val>
                                            <p:strVal val="#ppt_h"/>
                                          </p:val>
                                        </p:tav>
                                      </p:tavLst>
                                    </p:anim>
                                    <p:animEffect transition="in" filter="fade">
                                      <p:cBhvr>
                                        <p:cTn id="46" dur="250"/>
                                        <p:tgtEl>
                                          <p:spTgt spid="10"/>
                                        </p:tgtEl>
                                      </p:cBhvr>
                                    </p:animEffect>
                                  </p:childTnLst>
                                </p:cTn>
                              </p:par>
                            </p:childTnLst>
                          </p:cTn>
                        </p:par>
                        <p:par>
                          <p:cTn id="47" fill="hold">
                            <p:stCondLst>
                              <p:cond delay="1925"/>
                            </p:stCondLst>
                            <p:childTnLst>
                              <p:par>
                                <p:cTn id="48" presetID="22" presetClass="entr" presetSubtype="8" fill="hold" nodeType="afterEffect">
                                  <p:stCondLst>
                                    <p:cond delay="0"/>
                                  </p:stCondLst>
                                  <p:childTnLst>
                                    <p:set>
                                      <p:cBhvr>
                                        <p:cTn id="49" dur="1" fill="hold">
                                          <p:stCondLst>
                                            <p:cond delay="0"/>
                                          </p:stCondLst>
                                        </p:cTn>
                                        <p:tgtEl>
                                          <p:spTgt spid="30"/>
                                        </p:tgtEl>
                                        <p:attrNameLst>
                                          <p:attrName>style.visibility</p:attrName>
                                        </p:attrNameLst>
                                      </p:cBhvr>
                                      <p:to>
                                        <p:strVal val="visible"/>
                                      </p:to>
                                    </p:set>
                                    <p:animEffect transition="in" filter="wipe(left)">
                                      <p:cBhvr>
                                        <p:cTn id="50" dur="500"/>
                                        <p:tgtEl>
                                          <p:spTgt spid="30"/>
                                        </p:tgtEl>
                                      </p:cBhvr>
                                    </p:animEffect>
                                  </p:childTnLst>
                                </p:cTn>
                              </p:par>
                            </p:childTnLst>
                          </p:cTn>
                        </p:par>
                        <p:par>
                          <p:cTn id="51" fill="hold">
                            <p:stCondLst>
                              <p:cond delay="2425"/>
                            </p:stCondLst>
                            <p:childTnLst>
                              <p:par>
                                <p:cTn id="52" presetID="22" presetClass="entr" presetSubtype="1" fill="hold" nodeType="afterEffect">
                                  <p:stCondLst>
                                    <p:cond delay="0"/>
                                  </p:stCondLst>
                                  <p:childTnLst>
                                    <p:set>
                                      <p:cBhvr>
                                        <p:cTn id="53" dur="1" fill="hold">
                                          <p:stCondLst>
                                            <p:cond delay="0"/>
                                          </p:stCondLst>
                                        </p:cTn>
                                        <p:tgtEl>
                                          <p:spTgt spid="47"/>
                                        </p:tgtEl>
                                        <p:attrNameLst>
                                          <p:attrName>style.visibility</p:attrName>
                                        </p:attrNameLst>
                                      </p:cBhvr>
                                      <p:to>
                                        <p:strVal val="visible"/>
                                      </p:to>
                                    </p:set>
                                    <p:animEffect transition="in" filter="wipe(up)">
                                      <p:cBhvr>
                                        <p:cTn id="54" dur="500"/>
                                        <p:tgtEl>
                                          <p:spTgt spid="47"/>
                                        </p:tgtEl>
                                      </p:cBhvr>
                                    </p:animEffect>
                                  </p:childTnLst>
                                </p:cTn>
                              </p:par>
                            </p:childTnLst>
                          </p:cTn>
                        </p:par>
                        <p:par>
                          <p:cTn id="55" fill="hold">
                            <p:stCondLst>
                              <p:cond delay="2925"/>
                            </p:stCondLst>
                            <p:childTnLst>
                              <p:par>
                                <p:cTn id="56" presetID="53" presetClass="entr" presetSubtype="16" fill="hold" grpId="0" nodeType="afterEffect">
                                  <p:stCondLst>
                                    <p:cond delay="0"/>
                                  </p:stCondLst>
                                  <p:childTnLst>
                                    <p:set>
                                      <p:cBhvr>
                                        <p:cTn id="57" dur="1" fill="hold">
                                          <p:stCondLst>
                                            <p:cond delay="0"/>
                                          </p:stCondLst>
                                        </p:cTn>
                                        <p:tgtEl>
                                          <p:spTgt spid="27"/>
                                        </p:tgtEl>
                                        <p:attrNameLst>
                                          <p:attrName>style.visibility</p:attrName>
                                        </p:attrNameLst>
                                      </p:cBhvr>
                                      <p:to>
                                        <p:strVal val="visible"/>
                                      </p:to>
                                    </p:set>
                                    <p:anim calcmode="lin" valueType="num">
                                      <p:cBhvr>
                                        <p:cTn id="58" dur="250" fill="hold"/>
                                        <p:tgtEl>
                                          <p:spTgt spid="27"/>
                                        </p:tgtEl>
                                        <p:attrNameLst>
                                          <p:attrName>ppt_w</p:attrName>
                                        </p:attrNameLst>
                                      </p:cBhvr>
                                      <p:tavLst>
                                        <p:tav tm="0">
                                          <p:val>
                                            <p:fltVal val="0"/>
                                          </p:val>
                                        </p:tav>
                                        <p:tav tm="100000">
                                          <p:val>
                                            <p:strVal val="#ppt_w"/>
                                          </p:val>
                                        </p:tav>
                                      </p:tavLst>
                                    </p:anim>
                                    <p:anim calcmode="lin" valueType="num">
                                      <p:cBhvr>
                                        <p:cTn id="59" dur="250" fill="hold"/>
                                        <p:tgtEl>
                                          <p:spTgt spid="27"/>
                                        </p:tgtEl>
                                        <p:attrNameLst>
                                          <p:attrName>ppt_h</p:attrName>
                                        </p:attrNameLst>
                                      </p:cBhvr>
                                      <p:tavLst>
                                        <p:tav tm="0">
                                          <p:val>
                                            <p:fltVal val="0"/>
                                          </p:val>
                                        </p:tav>
                                        <p:tav tm="100000">
                                          <p:val>
                                            <p:strVal val="#ppt_h"/>
                                          </p:val>
                                        </p:tav>
                                      </p:tavLst>
                                    </p:anim>
                                    <p:animEffect transition="in" filter="fade">
                                      <p:cBhvr>
                                        <p:cTn id="60" dur="250"/>
                                        <p:tgtEl>
                                          <p:spTgt spid="27"/>
                                        </p:tgtEl>
                                      </p:cBhvr>
                                    </p:animEffect>
                                  </p:childTnLst>
                                </p:cTn>
                              </p:par>
                              <p:par>
                                <p:cTn id="61" presetID="53" presetClass="entr" presetSubtype="16" fill="hold" grpId="0" nodeType="withEffect">
                                  <p:stCondLst>
                                    <p:cond delay="0"/>
                                  </p:stCondLst>
                                  <p:childTnLst>
                                    <p:set>
                                      <p:cBhvr>
                                        <p:cTn id="62" dur="1" fill="hold">
                                          <p:stCondLst>
                                            <p:cond delay="0"/>
                                          </p:stCondLst>
                                        </p:cTn>
                                        <p:tgtEl>
                                          <p:spTgt spid="11"/>
                                        </p:tgtEl>
                                        <p:attrNameLst>
                                          <p:attrName>style.visibility</p:attrName>
                                        </p:attrNameLst>
                                      </p:cBhvr>
                                      <p:to>
                                        <p:strVal val="visible"/>
                                      </p:to>
                                    </p:set>
                                    <p:anim calcmode="lin" valueType="num">
                                      <p:cBhvr>
                                        <p:cTn id="63" dur="250" fill="hold"/>
                                        <p:tgtEl>
                                          <p:spTgt spid="11"/>
                                        </p:tgtEl>
                                        <p:attrNameLst>
                                          <p:attrName>ppt_w</p:attrName>
                                        </p:attrNameLst>
                                      </p:cBhvr>
                                      <p:tavLst>
                                        <p:tav tm="0">
                                          <p:val>
                                            <p:fltVal val="0"/>
                                          </p:val>
                                        </p:tav>
                                        <p:tav tm="100000">
                                          <p:val>
                                            <p:strVal val="#ppt_w"/>
                                          </p:val>
                                        </p:tav>
                                      </p:tavLst>
                                    </p:anim>
                                    <p:anim calcmode="lin" valueType="num">
                                      <p:cBhvr>
                                        <p:cTn id="64" dur="250" fill="hold"/>
                                        <p:tgtEl>
                                          <p:spTgt spid="11"/>
                                        </p:tgtEl>
                                        <p:attrNameLst>
                                          <p:attrName>ppt_h</p:attrName>
                                        </p:attrNameLst>
                                      </p:cBhvr>
                                      <p:tavLst>
                                        <p:tav tm="0">
                                          <p:val>
                                            <p:fltVal val="0"/>
                                          </p:val>
                                        </p:tav>
                                        <p:tav tm="100000">
                                          <p:val>
                                            <p:strVal val="#ppt_h"/>
                                          </p:val>
                                        </p:tav>
                                      </p:tavLst>
                                    </p:anim>
                                    <p:animEffect transition="in" filter="fade">
                                      <p:cBhvr>
                                        <p:cTn id="65" dur="250"/>
                                        <p:tgtEl>
                                          <p:spTgt spid="11"/>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31"/>
                                        </p:tgtEl>
                                        <p:attrNameLst>
                                          <p:attrName>style.visibility</p:attrName>
                                        </p:attrNameLst>
                                      </p:cBhvr>
                                      <p:to>
                                        <p:strVal val="visible"/>
                                      </p:to>
                                    </p:set>
                                    <p:anim calcmode="lin" valueType="num">
                                      <p:cBhvr>
                                        <p:cTn id="68" dur="250" fill="hold"/>
                                        <p:tgtEl>
                                          <p:spTgt spid="31"/>
                                        </p:tgtEl>
                                        <p:attrNameLst>
                                          <p:attrName>ppt_w</p:attrName>
                                        </p:attrNameLst>
                                      </p:cBhvr>
                                      <p:tavLst>
                                        <p:tav tm="0">
                                          <p:val>
                                            <p:fltVal val="0"/>
                                          </p:val>
                                        </p:tav>
                                        <p:tav tm="100000">
                                          <p:val>
                                            <p:strVal val="#ppt_w"/>
                                          </p:val>
                                        </p:tav>
                                      </p:tavLst>
                                    </p:anim>
                                    <p:anim calcmode="lin" valueType="num">
                                      <p:cBhvr>
                                        <p:cTn id="69" dur="250" fill="hold"/>
                                        <p:tgtEl>
                                          <p:spTgt spid="31"/>
                                        </p:tgtEl>
                                        <p:attrNameLst>
                                          <p:attrName>ppt_h</p:attrName>
                                        </p:attrNameLst>
                                      </p:cBhvr>
                                      <p:tavLst>
                                        <p:tav tm="0">
                                          <p:val>
                                            <p:fltVal val="0"/>
                                          </p:val>
                                        </p:tav>
                                        <p:tav tm="100000">
                                          <p:val>
                                            <p:strVal val="#ppt_h"/>
                                          </p:val>
                                        </p:tav>
                                      </p:tavLst>
                                    </p:anim>
                                    <p:animEffect transition="in" filter="fade">
                                      <p:cBhvr>
                                        <p:cTn id="70" dur="250"/>
                                        <p:tgtEl>
                                          <p:spTgt spid="31"/>
                                        </p:tgtEl>
                                      </p:cBhvr>
                                    </p:animEffect>
                                  </p:childTnLst>
                                </p:cTn>
                              </p:par>
                            </p:childTnLst>
                          </p:cTn>
                        </p:par>
                        <p:par>
                          <p:cTn id="71" fill="hold">
                            <p:stCondLst>
                              <p:cond delay="3175"/>
                            </p:stCondLst>
                            <p:childTnLst>
                              <p:par>
                                <p:cTn id="72" presetID="53" presetClass="entr" presetSubtype="16" fill="hold" grpId="0" nodeType="afterEffect">
                                  <p:stCondLst>
                                    <p:cond delay="0"/>
                                  </p:stCondLst>
                                  <p:childTnLst>
                                    <p:set>
                                      <p:cBhvr>
                                        <p:cTn id="73" dur="1" fill="hold">
                                          <p:stCondLst>
                                            <p:cond delay="0"/>
                                          </p:stCondLst>
                                        </p:cTn>
                                        <p:tgtEl>
                                          <p:spTgt spid="36"/>
                                        </p:tgtEl>
                                        <p:attrNameLst>
                                          <p:attrName>style.visibility</p:attrName>
                                        </p:attrNameLst>
                                      </p:cBhvr>
                                      <p:to>
                                        <p:strVal val="visible"/>
                                      </p:to>
                                    </p:set>
                                    <p:anim calcmode="lin" valueType="num">
                                      <p:cBhvr>
                                        <p:cTn id="74" dur="250" fill="hold"/>
                                        <p:tgtEl>
                                          <p:spTgt spid="36"/>
                                        </p:tgtEl>
                                        <p:attrNameLst>
                                          <p:attrName>ppt_w</p:attrName>
                                        </p:attrNameLst>
                                      </p:cBhvr>
                                      <p:tavLst>
                                        <p:tav tm="0">
                                          <p:val>
                                            <p:fltVal val="0"/>
                                          </p:val>
                                        </p:tav>
                                        <p:tav tm="100000">
                                          <p:val>
                                            <p:strVal val="#ppt_w"/>
                                          </p:val>
                                        </p:tav>
                                      </p:tavLst>
                                    </p:anim>
                                    <p:anim calcmode="lin" valueType="num">
                                      <p:cBhvr>
                                        <p:cTn id="75" dur="250" fill="hold"/>
                                        <p:tgtEl>
                                          <p:spTgt spid="36"/>
                                        </p:tgtEl>
                                        <p:attrNameLst>
                                          <p:attrName>ppt_h</p:attrName>
                                        </p:attrNameLst>
                                      </p:cBhvr>
                                      <p:tavLst>
                                        <p:tav tm="0">
                                          <p:val>
                                            <p:fltVal val="0"/>
                                          </p:val>
                                        </p:tav>
                                        <p:tav tm="100000">
                                          <p:val>
                                            <p:strVal val="#ppt_h"/>
                                          </p:val>
                                        </p:tav>
                                      </p:tavLst>
                                    </p:anim>
                                    <p:animEffect transition="in" filter="fade">
                                      <p:cBhvr>
                                        <p:cTn id="76" dur="250"/>
                                        <p:tgtEl>
                                          <p:spTgt spid="36"/>
                                        </p:tgtEl>
                                      </p:cBhvr>
                                    </p:animEffect>
                                  </p:childTnLst>
                                </p:cTn>
                              </p:par>
                              <p:par>
                                <p:cTn id="77" presetID="22" presetClass="entr" presetSubtype="8" fill="hold" nodeType="withEffect">
                                  <p:stCondLst>
                                    <p:cond delay="0"/>
                                  </p:stCondLst>
                                  <p:childTnLst>
                                    <p:set>
                                      <p:cBhvr>
                                        <p:cTn id="78" dur="1" fill="hold">
                                          <p:stCondLst>
                                            <p:cond delay="0"/>
                                          </p:stCondLst>
                                        </p:cTn>
                                        <p:tgtEl>
                                          <p:spTgt spid="35"/>
                                        </p:tgtEl>
                                        <p:attrNameLst>
                                          <p:attrName>style.visibility</p:attrName>
                                        </p:attrNameLst>
                                      </p:cBhvr>
                                      <p:to>
                                        <p:strVal val="visible"/>
                                      </p:to>
                                    </p:set>
                                    <p:animEffect transition="in" filter="wipe(left)">
                                      <p:cBhvr>
                                        <p:cTn id="79" dur="500"/>
                                        <p:tgtEl>
                                          <p:spTgt spid="35"/>
                                        </p:tgtEl>
                                      </p:cBhvr>
                                    </p:animEffect>
                                  </p:childTnLst>
                                </p:cTn>
                              </p:par>
                            </p:childTnLst>
                          </p:cTn>
                        </p:par>
                        <p:par>
                          <p:cTn id="80" fill="hold">
                            <p:stCondLst>
                              <p:cond delay="3675"/>
                            </p:stCondLst>
                            <p:childTnLst>
                              <p:par>
                                <p:cTn id="81" presetID="53" presetClass="entr" presetSubtype="16" fill="hold" grpId="0" nodeType="afterEffect">
                                  <p:stCondLst>
                                    <p:cond delay="0"/>
                                  </p:stCondLst>
                                  <p:childTnLst>
                                    <p:set>
                                      <p:cBhvr>
                                        <p:cTn id="82" dur="1" fill="hold">
                                          <p:stCondLst>
                                            <p:cond delay="0"/>
                                          </p:stCondLst>
                                        </p:cTn>
                                        <p:tgtEl>
                                          <p:spTgt spid="37"/>
                                        </p:tgtEl>
                                        <p:attrNameLst>
                                          <p:attrName>style.visibility</p:attrName>
                                        </p:attrNameLst>
                                      </p:cBhvr>
                                      <p:to>
                                        <p:strVal val="visible"/>
                                      </p:to>
                                    </p:set>
                                    <p:anim calcmode="lin" valueType="num">
                                      <p:cBhvr>
                                        <p:cTn id="83" dur="250" fill="hold"/>
                                        <p:tgtEl>
                                          <p:spTgt spid="37"/>
                                        </p:tgtEl>
                                        <p:attrNameLst>
                                          <p:attrName>ppt_w</p:attrName>
                                        </p:attrNameLst>
                                      </p:cBhvr>
                                      <p:tavLst>
                                        <p:tav tm="0">
                                          <p:val>
                                            <p:fltVal val="0"/>
                                          </p:val>
                                        </p:tav>
                                        <p:tav tm="100000">
                                          <p:val>
                                            <p:strVal val="#ppt_w"/>
                                          </p:val>
                                        </p:tav>
                                      </p:tavLst>
                                    </p:anim>
                                    <p:anim calcmode="lin" valueType="num">
                                      <p:cBhvr>
                                        <p:cTn id="84" dur="250" fill="hold"/>
                                        <p:tgtEl>
                                          <p:spTgt spid="37"/>
                                        </p:tgtEl>
                                        <p:attrNameLst>
                                          <p:attrName>ppt_h</p:attrName>
                                        </p:attrNameLst>
                                      </p:cBhvr>
                                      <p:tavLst>
                                        <p:tav tm="0">
                                          <p:val>
                                            <p:fltVal val="0"/>
                                          </p:val>
                                        </p:tav>
                                        <p:tav tm="100000">
                                          <p:val>
                                            <p:strVal val="#ppt_h"/>
                                          </p:val>
                                        </p:tav>
                                      </p:tavLst>
                                    </p:anim>
                                    <p:animEffect transition="in" filter="fade">
                                      <p:cBhvr>
                                        <p:cTn id="85" dur="250"/>
                                        <p:tgtEl>
                                          <p:spTgt spid="37"/>
                                        </p:tgtEl>
                                      </p:cBhvr>
                                    </p:animEffect>
                                  </p:childTnLst>
                                </p:cTn>
                              </p:par>
                              <p:par>
                                <p:cTn id="86" presetID="53" presetClass="entr" presetSubtype="16" fill="hold" grpId="0" nodeType="withEffect">
                                  <p:stCondLst>
                                    <p:cond delay="0"/>
                                  </p:stCondLst>
                                  <p:childTnLst>
                                    <p:set>
                                      <p:cBhvr>
                                        <p:cTn id="87" dur="1" fill="hold">
                                          <p:stCondLst>
                                            <p:cond delay="0"/>
                                          </p:stCondLst>
                                        </p:cTn>
                                        <p:tgtEl>
                                          <p:spTgt spid="32"/>
                                        </p:tgtEl>
                                        <p:attrNameLst>
                                          <p:attrName>style.visibility</p:attrName>
                                        </p:attrNameLst>
                                      </p:cBhvr>
                                      <p:to>
                                        <p:strVal val="visible"/>
                                      </p:to>
                                    </p:set>
                                    <p:anim calcmode="lin" valueType="num">
                                      <p:cBhvr>
                                        <p:cTn id="88" dur="250" fill="hold"/>
                                        <p:tgtEl>
                                          <p:spTgt spid="32"/>
                                        </p:tgtEl>
                                        <p:attrNameLst>
                                          <p:attrName>ppt_w</p:attrName>
                                        </p:attrNameLst>
                                      </p:cBhvr>
                                      <p:tavLst>
                                        <p:tav tm="0">
                                          <p:val>
                                            <p:fltVal val="0"/>
                                          </p:val>
                                        </p:tav>
                                        <p:tav tm="100000">
                                          <p:val>
                                            <p:strVal val="#ppt_w"/>
                                          </p:val>
                                        </p:tav>
                                      </p:tavLst>
                                    </p:anim>
                                    <p:anim calcmode="lin" valueType="num">
                                      <p:cBhvr>
                                        <p:cTn id="89" dur="250" fill="hold"/>
                                        <p:tgtEl>
                                          <p:spTgt spid="32"/>
                                        </p:tgtEl>
                                        <p:attrNameLst>
                                          <p:attrName>ppt_h</p:attrName>
                                        </p:attrNameLst>
                                      </p:cBhvr>
                                      <p:tavLst>
                                        <p:tav tm="0">
                                          <p:val>
                                            <p:fltVal val="0"/>
                                          </p:val>
                                        </p:tav>
                                        <p:tav tm="100000">
                                          <p:val>
                                            <p:strVal val="#ppt_h"/>
                                          </p:val>
                                        </p:tav>
                                      </p:tavLst>
                                    </p:anim>
                                    <p:animEffect transition="in" filter="fade">
                                      <p:cBhvr>
                                        <p:cTn id="90" dur="250"/>
                                        <p:tgtEl>
                                          <p:spTgt spid="32"/>
                                        </p:tgtEl>
                                      </p:cBhvr>
                                    </p:animEffect>
                                  </p:childTnLst>
                                </p:cTn>
                              </p:par>
                              <p:par>
                                <p:cTn id="91" presetID="22" presetClass="entr" presetSubtype="8" fill="hold" nodeType="withEffect">
                                  <p:stCondLst>
                                    <p:cond delay="0"/>
                                  </p:stCondLst>
                                  <p:childTnLst>
                                    <p:set>
                                      <p:cBhvr>
                                        <p:cTn id="92" dur="1" fill="hold">
                                          <p:stCondLst>
                                            <p:cond delay="0"/>
                                          </p:stCondLst>
                                        </p:cTn>
                                        <p:tgtEl>
                                          <p:spTgt spid="34"/>
                                        </p:tgtEl>
                                        <p:attrNameLst>
                                          <p:attrName>style.visibility</p:attrName>
                                        </p:attrNameLst>
                                      </p:cBhvr>
                                      <p:to>
                                        <p:strVal val="visible"/>
                                      </p:to>
                                    </p:set>
                                    <p:animEffect transition="in" filter="wipe(left)">
                                      <p:cBhvr>
                                        <p:cTn id="93" dur="500"/>
                                        <p:tgtEl>
                                          <p:spTgt spid="34"/>
                                        </p:tgtEl>
                                      </p:cBhvr>
                                    </p:animEffect>
                                  </p:childTnLst>
                                </p:cTn>
                              </p:par>
                            </p:childTnLst>
                          </p:cTn>
                        </p:par>
                        <p:par>
                          <p:cTn id="94" fill="hold">
                            <p:stCondLst>
                              <p:cond delay="4175"/>
                            </p:stCondLst>
                            <p:childTnLst>
                              <p:par>
                                <p:cTn id="95" presetID="53" presetClass="entr" presetSubtype="16" fill="hold" grpId="0" nodeType="afterEffect">
                                  <p:stCondLst>
                                    <p:cond delay="0"/>
                                  </p:stCondLst>
                                  <p:childTnLst>
                                    <p:set>
                                      <p:cBhvr>
                                        <p:cTn id="96" dur="1" fill="hold">
                                          <p:stCondLst>
                                            <p:cond delay="0"/>
                                          </p:stCondLst>
                                        </p:cTn>
                                        <p:tgtEl>
                                          <p:spTgt spid="44"/>
                                        </p:tgtEl>
                                        <p:attrNameLst>
                                          <p:attrName>style.visibility</p:attrName>
                                        </p:attrNameLst>
                                      </p:cBhvr>
                                      <p:to>
                                        <p:strVal val="visible"/>
                                      </p:to>
                                    </p:set>
                                    <p:anim calcmode="lin" valueType="num">
                                      <p:cBhvr>
                                        <p:cTn id="97" dur="250" fill="hold"/>
                                        <p:tgtEl>
                                          <p:spTgt spid="44"/>
                                        </p:tgtEl>
                                        <p:attrNameLst>
                                          <p:attrName>ppt_w</p:attrName>
                                        </p:attrNameLst>
                                      </p:cBhvr>
                                      <p:tavLst>
                                        <p:tav tm="0">
                                          <p:val>
                                            <p:fltVal val="0"/>
                                          </p:val>
                                        </p:tav>
                                        <p:tav tm="100000">
                                          <p:val>
                                            <p:strVal val="#ppt_w"/>
                                          </p:val>
                                        </p:tav>
                                      </p:tavLst>
                                    </p:anim>
                                    <p:anim calcmode="lin" valueType="num">
                                      <p:cBhvr>
                                        <p:cTn id="98" dur="250" fill="hold"/>
                                        <p:tgtEl>
                                          <p:spTgt spid="44"/>
                                        </p:tgtEl>
                                        <p:attrNameLst>
                                          <p:attrName>ppt_h</p:attrName>
                                        </p:attrNameLst>
                                      </p:cBhvr>
                                      <p:tavLst>
                                        <p:tav tm="0">
                                          <p:val>
                                            <p:fltVal val="0"/>
                                          </p:val>
                                        </p:tav>
                                        <p:tav tm="100000">
                                          <p:val>
                                            <p:strVal val="#ppt_h"/>
                                          </p:val>
                                        </p:tav>
                                      </p:tavLst>
                                    </p:anim>
                                    <p:animEffect transition="in" filter="fade">
                                      <p:cBhvr>
                                        <p:cTn id="99" dur="250"/>
                                        <p:tgtEl>
                                          <p:spTgt spid="44"/>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39"/>
                                        </p:tgtEl>
                                        <p:attrNameLst>
                                          <p:attrName>style.visibility</p:attrName>
                                        </p:attrNameLst>
                                      </p:cBhvr>
                                      <p:to>
                                        <p:strVal val="visible"/>
                                      </p:to>
                                    </p:set>
                                    <p:anim calcmode="lin" valueType="num">
                                      <p:cBhvr>
                                        <p:cTn id="102" dur="250" fill="hold"/>
                                        <p:tgtEl>
                                          <p:spTgt spid="39"/>
                                        </p:tgtEl>
                                        <p:attrNameLst>
                                          <p:attrName>ppt_w</p:attrName>
                                        </p:attrNameLst>
                                      </p:cBhvr>
                                      <p:tavLst>
                                        <p:tav tm="0">
                                          <p:val>
                                            <p:fltVal val="0"/>
                                          </p:val>
                                        </p:tav>
                                        <p:tav tm="100000">
                                          <p:val>
                                            <p:strVal val="#ppt_w"/>
                                          </p:val>
                                        </p:tav>
                                      </p:tavLst>
                                    </p:anim>
                                    <p:anim calcmode="lin" valueType="num">
                                      <p:cBhvr>
                                        <p:cTn id="103" dur="250" fill="hold"/>
                                        <p:tgtEl>
                                          <p:spTgt spid="39"/>
                                        </p:tgtEl>
                                        <p:attrNameLst>
                                          <p:attrName>ppt_h</p:attrName>
                                        </p:attrNameLst>
                                      </p:cBhvr>
                                      <p:tavLst>
                                        <p:tav tm="0">
                                          <p:val>
                                            <p:fltVal val="0"/>
                                          </p:val>
                                        </p:tav>
                                        <p:tav tm="100000">
                                          <p:val>
                                            <p:strVal val="#ppt_h"/>
                                          </p:val>
                                        </p:tav>
                                      </p:tavLst>
                                    </p:anim>
                                    <p:animEffect transition="in" filter="fade">
                                      <p:cBhvr>
                                        <p:cTn id="104" dur="250"/>
                                        <p:tgtEl>
                                          <p:spTgt spid="39"/>
                                        </p:tgtEl>
                                      </p:cBhvr>
                                    </p:animEffect>
                                  </p:childTnLst>
                                </p:cTn>
                              </p:par>
                              <p:par>
                                <p:cTn id="105" presetID="22" presetClass="entr" presetSubtype="8" fill="hold" nodeType="withEffect">
                                  <p:stCondLst>
                                    <p:cond delay="0"/>
                                  </p:stCondLst>
                                  <p:childTnLst>
                                    <p:set>
                                      <p:cBhvr>
                                        <p:cTn id="106" dur="1" fill="hold">
                                          <p:stCondLst>
                                            <p:cond delay="0"/>
                                          </p:stCondLst>
                                        </p:cTn>
                                        <p:tgtEl>
                                          <p:spTgt spid="43"/>
                                        </p:tgtEl>
                                        <p:attrNameLst>
                                          <p:attrName>style.visibility</p:attrName>
                                        </p:attrNameLst>
                                      </p:cBhvr>
                                      <p:to>
                                        <p:strVal val="visible"/>
                                      </p:to>
                                    </p:set>
                                    <p:animEffect transition="in" filter="wipe(left)">
                                      <p:cBhvr>
                                        <p:cTn id="107" dur="500"/>
                                        <p:tgtEl>
                                          <p:spTgt spid="43"/>
                                        </p:tgtEl>
                                      </p:cBhvr>
                                    </p:animEffect>
                                  </p:childTnLst>
                                </p:cTn>
                              </p:par>
                            </p:childTnLst>
                          </p:cTn>
                        </p:par>
                        <p:par>
                          <p:cTn id="108" fill="hold">
                            <p:stCondLst>
                              <p:cond delay="4675"/>
                            </p:stCondLst>
                            <p:childTnLst>
                              <p:par>
                                <p:cTn id="109" presetID="53" presetClass="entr" presetSubtype="16" fill="hold" grpId="0" nodeType="afterEffect">
                                  <p:stCondLst>
                                    <p:cond delay="0"/>
                                  </p:stCondLst>
                                  <p:childTnLst>
                                    <p:set>
                                      <p:cBhvr>
                                        <p:cTn id="110" dur="1" fill="hold">
                                          <p:stCondLst>
                                            <p:cond delay="0"/>
                                          </p:stCondLst>
                                        </p:cTn>
                                        <p:tgtEl>
                                          <p:spTgt spid="45"/>
                                        </p:tgtEl>
                                        <p:attrNameLst>
                                          <p:attrName>style.visibility</p:attrName>
                                        </p:attrNameLst>
                                      </p:cBhvr>
                                      <p:to>
                                        <p:strVal val="visible"/>
                                      </p:to>
                                    </p:set>
                                    <p:anim calcmode="lin" valueType="num">
                                      <p:cBhvr>
                                        <p:cTn id="111" dur="250" fill="hold"/>
                                        <p:tgtEl>
                                          <p:spTgt spid="45"/>
                                        </p:tgtEl>
                                        <p:attrNameLst>
                                          <p:attrName>ppt_w</p:attrName>
                                        </p:attrNameLst>
                                      </p:cBhvr>
                                      <p:tavLst>
                                        <p:tav tm="0">
                                          <p:val>
                                            <p:fltVal val="0"/>
                                          </p:val>
                                        </p:tav>
                                        <p:tav tm="100000">
                                          <p:val>
                                            <p:strVal val="#ppt_w"/>
                                          </p:val>
                                        </p:tav>
                                      </p:tavLst>
                                    </p:anim>
                                    <p:anim calcmode="lin" valueType="num">
                                      <p:cBhvr>
                                        <p:cTn id="112" dur="250" fill="hold"/>
                                        <p:tgtEl>
                                          <p:spTgt spid="45"/>
                                        </p:tgtEl>
                                        <p:attrNameLst>
                                          <p:attrName>ppt_h</p:attrName>
                                        </p:attrNameLst>
                                      </p:cBhvr>
                                      <p:tavLst>
                                        <p:tav tm="0">
                                          <p:val>
                                            <p:fltVal val="0"/>
                                          </p:val>
                                        </p:tav>
                                        <p:tav tm="100000">
                                          <p:val>
                                            <p:strVal val="#ppt_h"/>
                                          </p:val>
                                        </p:tav>
                                      </p:tavLst>
                                    </p:anim>
                                    <p:animEffect transition="in" filter="fade">
                                      <p:cBhvr>
                                        <p:cTn id="113" dur="250"/>
                                        <p:tgtEl>
                                          <p:spTgt spid="45"/>
                                        </p:tgtEl>
                                      </p:cBhvr>
                                    </p:animEffect>
                                  </p:childTnLst>
                                </p:cTn>
                              </p:par>
                              <p:par>
                                <p:cTn id="114" presetID="53" presetClass="entr" presetSubtype="16" fill="hold" grpId="0" nodeType="withEffect">
                                  <p:stCondLst>
                                    <p:cond delay="0"/>
                                  </p:stCondLst>
                                  <p:childTnLst>
                                    <p:set>
                                      <p:cBhvr>
                                        <p:cTn id="115" dur="1" fill="hold">
                                          <p:stCondLst>
                                            <p:cond delay="0"/>
                                          </p:stCondLst>
                                        </p:cTn>
                                        <p:tgtEl>
                                          <p:spTgt spid="40"/>
                                        </p:tgtEl>
                                        <p:attrNameLst>
                                          <p:attrName>style.visibility</p:attrName>
                                        </p:attrNameLst>
                                      </p:cBhvr>
                                      <p:to>
                                        <p:strVal val="visible"/>
                                      </p:to>
                                    </p:set>
                                    <p:anim calcmode="lin" valueType="num">
                                      <p:cBhvr>
                                        <p:cTn id="116" dur="250" fill="hold"/>
                                        <p:tgtEl>
                                          <p:spTgt spid="40"/>
                                        </p:tgtEl>
                                        <p:attrNameLst>
                                          <p:attrName>ppt_w</p:attrName>
                                        </p:attrNameLst>
                                      </p:cBhvr>
                                      <p:tavLst>
                                        <p:tav tm="0">
                                          <p:val>
                                            <p:fltVal val="0"/>
                                          </p:val>
                                        </p:tav>
                                        <p:tav tm="100000">
                                          <p:val>
                                            <p:strVal val="#ppt_w"/>
                                          </p:val>
                                        </p:tav>
                                      </p:tavLst>
                                    </p:anim>
                                    <p:anim calcmode="lin" valueType="num">
                                      <p:cBhvr>
                                        <p:cTn id="117" dur="250" fill="hold"/>
                                        <p:tgtEl>
                                          <p:spTgt spid="40"/>
                                        </p:tgtEl>
                                        <p:attrNameLst>
                                          <p:attrName>ppt_h</p:attrName>
                                        </p:attrNameLst>
                                      </p:cBhvr>
                                      <p:tavLst>
                                        <p:tav tm="0">
                                          <p:val>
                                            <p:fltVal val="0"/>
                                          </p:val>
                                        </p:tav>
                                        <p:tav tm="100000">
                                          <p:val>
                                            <p:strVal val="#ppt_h"/>
                                          </p:val>
                                        </p:tav>
                                      </p:tavLst>
                                    </p:anim>
                                    <p:animEffect transition="in" filter="fade">
                                      <p:cBhvr>
                                        <p:cTn id="118" dur="250"/>
                                        <p:tgtEl>
                                          <p:spTgt spid="40"/>
                                        </p:tgtEl>
                                      </p:cBhvr>
                                    </p:animEffect>
                                  </p:childTnLst>
                                </p:cTn>
                              </p:par>
                              <p:par>
                                <p:cTn id="119" presetID="22" presetClass="entr" presetSubtype="8" fill="hold" nodeType="withEffect">
                                  <p:stCondLst>
                                    <p:cond delay="0"/>
                                  </p:stCondLst>
                                  <p:childTnLst>
                                    <p:set>
                                      <p:cBhvr>
                                        <p:cTn id="120" dur="1" fill="hold">
                                          <p:stCondLst>
                                            <p:cond delay="0"/>
                                          </p:stCondLst>
                                        </p:cTn>
                                        <p:tgtEl>
                                          <p:spTgt spid="42"/>
                                        </p:tgtEl>
                                        <p:attrNameLst>
                                          <p:attrName>style.visibility</p:attrName>
                                        </p:attrNameLst>
                                      </p:cBhvr>
                                      <p:to>
                                        <p:strVal val="visible"/>
                                      </p:to>
                                    </p:set>
                                    <p:animEffect transition="in" filter="wipe(left)">
                                      <p:cBhvr>
                                        <p:cTn id="121" dur="500"/>
                                        <p:tgtEl>
                                          <p:spTgt spid="42"/>
                                        </p:tgtEl>
                                      </p:cBhvr>
                                    </p:animEffect>
                                  </p:childTnLst>
                                </p:cTn>
                              </p:par>
                            </p:childTnLst>
                          </p:cTn>
                        </p:par>
                        <p:par>
                          <p:cTn id="122" fill="hold">
                            <p:stCondLst>
                              <p:cond delay="5175"/>
                            </p:stCondLst>
                            <p:childTnLst>
                              <p:par>
                                <p:cTn id="123" presetID="22" presetClass="entr" presetSubtype="4" fill="hold" nodeType="afterEffect">
                                  <p:stCondLst>
                                    <p:cond delay="0"/>
                                  </p:stCondLst>
                                  <p:childTnLst>
                                    <p:set>
                                      <p:cBhvr>
                                        <p:cTn id="124" dur="1" fill="hold">
                                          <p:stCondLst>
                                            <p:cond delay="0"/>
                                          </p:stCondLst>
                                        </p:cTn>
                                        <p:tgtEl>
                                          <p:spTgt spid="53"/>
                                        </p:tgtEl>
                                        <p:attrNameLst>
                                          <p:attrName>style.visibility</p:attrName>
                                        </p:attrNameLst>
                                      </p:cBhvr>
                                      <p:to>
                                        <p:strVal val="visible"/>
                                      </p:to>
                                    </p:set>
                                    <p:animEffect transition="in" filter="wipe(down)">
                                      <p:cBhvr>
                                        <p:cTn id="125"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p:bldP spid="5" grpId="0" animBg="1"/>
      <p:bldP spid="7" grpId="0"/>
      <p:bldP spid="10" grpId="0"/>
      <p:bldP spid="25" grpId="0" animBg="1"/>
      <p:bldP spid="26" grpId="0" animBg="1"/>
      <p:bldP spid="31" grpId="0"/>
      <p:bldP spid="32" grpId="0"/>
      <p:bldP spid="36" grpId="0" animBg="1"/>
      <p:bldP spid="37" grpId="0" animBg="1"/>
      <p:bldP spid="39" grpId="0"/>
      <p:bldP spid="40" grpId="0"/>
      <p:bldP spid="44" grpId="0" animBg="1"/>
      <p:bldP spid="45" grpId="0" animBg="1"/>
      <p:bldP spid="11" grpId="0"/>
      <p:bldP spid="2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70B00-F8B6-3D05-1521-7DC85A0E0F0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8FAA97D-91B3-4A80-0A51-437973FBC22D}"/>
              </a:ext>
            </a:extLst>
          </p:cNvPr>
          <p:cNvSpPr txBox="1">
            <a:spLocks/>
          </p:cNvSpPr>
          <p:nvPr/>
        </p:nvSpPr>
        <p:spPr>
          <a:xfrm>
            <a:off x="499872" y="365126"/>
            <a:ext cx="4457131" cy="827079"/>
          </a:xfrm>
          <a:prstGeom prst="rect">
            <a:avLst/>
          </a:prstGeom>
        </p:spPr>
        <p:txBody>
          <a:bodyPr vert="horz" lIns="91440" tIns="45720" rIns="91440" bIns="45720" rtlCol="0" anchor="b">
            <a:normAutofit fontScale="97500"/>
          </a:bodyPr>
          <a:lstStyle>
            <a:lvl1pPr algn="l" defTabSz="685800" rtl="0" eaLnBrk="1" latinLnBrk="0" hangingPunct="1">
              <a:lnSpc>
                <a:spcPct val="90000"/>
              </a:lnSpc>
              <a:spcBef>
                <a:spcPct val="0"/>
              </a:spcBef>
              <a:buNone/>
              <a:defRPr sz="4500" b="1" kern="1200">
                <a:solidFill>
                  <a:schemeClr val="bg1"/>
                </a:solidFill>
                <a:latin typeface="+mn-lt"/>
                <a:ea typeface="+mj-ea"/>
                <a:cs typeface="+mj-cs"/>
              </a:defRPr>
            </a:lvl1pPr>
          </a:lstStyle>
          <a:p>
            <a:r>
              <a:rPr lang="en-GB" b="0" dirty="0">
                <a:solidFill>
                  <a:srgbClr val="F42941"/>
                </a:solidFill>
                <a:latin typeface="Aptos Black" panose="020B0004020202020204" pitchFamily="34" charset="0"/>
              </a:rPr>
              <a:t>PROGRAMMES</a:t>
            </a:r>
          </a:p>
        </p:txBody>
      </p:sp>
      <p:grpSp>
        <p:nvGrpSpPr>
          <p:cNvPr id="2" name="Group 1">
            <a:extLst>
              <a:ext uri="{FF2B5EF4-FFF2-40B4-BE49-F238E27FC236}">
                <a16:creationId xmlns:a16="http://schemas.microsoft.com/office/drawing/2014/main" id="{4BEB54B6-B413-0113-B2BD-FD87D37FCF4B}"/>
              </a:ext>
            </a:extLst>
          </p:cNvPr>
          <p:cNvGrpSpPr/>
          <p:nvPr/>
        </p:nvGrpSpPr>
        <p:grpSpPr>
          <a:xfrm>
            <a:off x="0" y="6086901"/>
            <a:ext cx="12192000" cy="771099"/>
            <a:chOff x="0" y="6086901"/>
            <a:chExt cx="12192000" cy="771099"/>
          </a:xfrm>
        </p:grpSpPr>
        <p:sp>
          <p:nvSpPr>
            <p:cNvPr id="3" name="Rectangle 2">
              <a:extLst>
                <a:ext uri="{FF2B5EF4-FFF2-40B4-BE49-F238E27FC236}">
                  <a16:creationId xmlns:a16="http://schemas.microsoft.com/office/drawing/2014/main" id="{99DACAD5-6DCE-ABA4-117C-314A01F73C99}"/>
                </a:ext>
              </a:extLst>
            </p:cNvPr>
            <p:cNvSpPr/>
            <p:nvPr/>
          </p:nvSpPr>
          <p:spPr>
            <a:xfrm>
              <a:off x="0" y="6086901"/>
              <a:ext cx="12192000" cy="77109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7A19D09B-355B-15EB-1B4B-44535ECB6EBF}"/>
                </a:ext>
              </a:extLst>
            </p:cNvPr>
            <p:cNvGrpSpPr/>
            <p:nvPr/>
          </p:nvGrpSpPr>
          <p:grpSpPr>
            <a:xfrm>
              <a:off x="856792" y="6287804"/>
              <a:ext cx="2432000" cy="410137"/>
              <a:chOff x="992684" y="5802030"/>
              <a:chExt cx="3501032" cy="590420"/>
            </a:xfrm>
          </p:grpSpPr>
          <p:sp>
            <p:nvSpPr>
              <p:cNvPr id="12" name="Rectangle 11">
                <a:extLst>
                  <a:ext uri="{FF2B5EF4-FFF2-40B4-BE49-F238E27FC236}">
                    <a16:creationId xmlns:a16="http://schemas.microsoft.com/office/drawing/2014/main" id="{FFF1B047-C3DD-E771-1F23-A26024BF4EBC}"/>
                  </a:ext>
                </a:extLst>
              </p:cNvPr>
              <p:cNvSpPr/>
              <p:nvPr/>
            </p:nvSpPr>
            <p:spPr>
              <a:xfrm>
                <a:off x="992684" y="5802030"/>
                <a:ext cx="3501032" cy="537654"/>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pic>
            <p:nvPicPr>
              <p:cNvPr id="13" name="Picture 12">
                <a:extLst>
                  <a:ext uri="{FF2B5EF4-FFF2-40B4-BE49-F238E27FC236}">
                    <a16:creationId xmlns:a16="http://schemas.microsoft.com/office/drawing/2014/main" id="{68012AE7-B1E2-8424-D5BA-F4BDB67B44D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2684" y="5806364"/>
                <a:ext cx="536786" cy="544066"/>
              </a:xfrm>
              <a:prstGeom prst="rect">
                <a:avLst/>
              </a:prstGeom>
            </p:spPr>
          </p:pic>
          <p:sp>
            <p:nvSpPr>
              <p:cNvPr id="14" name="TextBox 13">
                <a:extLst>
                  <a:ext uri="{FF2B5EF4-FFF2-40B4-BE49-F238E27FC236}">
                    <a16:creationId xmlns:a16="http://schemas.microsoft.com/office/drawing/2014/main" id="{596AB2CC-37DE-AD38-C46F-A326CBC00DCB}"/>
                  </a:ext>
                </a:extLst>
              </p:cNvPr>
              <p:cNvSpPr txBox="1"/>
              <p:nvPr/>
            </p:nvSpPr>
            <p:spPr>
              <a:xfrm>
                <a:off x="1523144" y="5816465"/>
                <a:ext cx="2970572" cy="575985"/>
              </a:xfrm>
              <a:prstGeom prst="rect">
                <a:avLst/>
              </a:prstGeom>
              <a:noFill/>
            </p:spPr>
            <p:txBody>
              <a:bodyPr wrap="square" rtlCol="0">
                <a:spAutoFit/>
              </a:bodyPr>
              <a:lstStyle/>
              <a:p>
                <a:pPr algn="ctr"/>
                <a:r>
                  <a:rPr lang="en-GB" sz="2000" dirty="0" err="1">
                    <a:solidFill>
                      <a:schemeClr val="bg1"/>
                    </a:solidFill>
                  </a:rPr>
                  <a:t>newbury</a:t>
                </a:r>
                <a:r>
                  <a:rPr lang="en-GB" sz="2000" dirty="0">
                    <a:solidFill>
                      <a:schemeClr val="bg1"/>
                    </a:solidFill>
                  </a:rPr>
                  <a:t> college</a:t>
                </a:r>
              </a:p>
            </p:txBody>
          </p:sp>
        </p:grpSp>
        <p:sp>
          <p:nvSpPr>
            <p:cNvPr id="9" name="TextBox 8">
              <a:extLst>
                <a:ext uri="{FF2B5EF4-FFF2-40B4-BE49-F238E27FC236}">
                  <a16:creationId xmlns:a16="http://schemas.microsoft.com/office/drawing/2014/main" id="{15510B9F-F9A1-CDB7-8B2B-5F287BB8088E}"/>
                </a:ext>
              </a:extLst>
            </p:cNvPr>
            <p:cNvSpPr txBox="1"/>
            <p:nvPr/>
          </p:nvSpPr>
          <p:spPr>
            <a:xfrm>
              <a:off x="3505980" y="6314961"/>
              <a:ext cx="3046862" cy="369332"/>
            </a:xfrm>
            <a:prstGeom prst="rect">
              <a:avLst/>
            </a:prstGeom>
            <a:noFill/>
          </p:spPr>
          <p:txBody>
            <a:bodyPr wrap="square">
              <a:spAutoFit/>
            </a:bodyPr>
            <a:lstStyle/>
            <a:p>
              <a:r>
                <a:rPr lang="en-GB" sz="1800" dirty="0">
                  <a:solidFill>
                    <a:schemeClr val="bg1"/>
                  </a:solidFill>
                  <a:latin typeface="Aptos Black" panose="020B0004020202020204" pitchFamily="34" charset="0"/>
                </a:rPr>
                <a:t>CAREERS, NOT COURSES</a:t>
              </a:r>
              <a:endParaRPr lang="en-GB" dirty="0">
                <a:solidFill>
                  <a:schemeClr val="bg1"/>
                </a:solidFill>
              </a:endParaRPr>
            </a:p>
          </p:txBody>
        </p:sp>
      </p:grpSp>
      <p:sp>
        <p:nvSpPr>
          <p:cNvPr id="15" name="TextBox 14">
            <a:extLst>
              <a:ext uri="{FF2B5EF4-FFF2-40B4-BE49-F238E27FC236}">
                <a16:creationId xmlns:a16="http://schemas.microsoft.com/office/drawing/2014/main" id="{87380BD4-5C42-FCA1-4CA4-14191BB8F824}"/>
              </a:ext>
            </a:extLst>
          </p:cNvPr>
          <p:cNvSpPr txBox="1"/>
          <p:nvPr/>
        </p:nvSpPr>
        <p:spPr>
          <a:xfrm>
            <a:off x="557765" y="1837435"/>
            <a:ext cx="3557029" cy="523220"/>
          </a:xfrm>
          <a:prstGeom prst="rect">
            <a:avLst/>
          </a:prstGeom>
          <a:noFill/>
        </p:spPr>
        <p:txBody>
          <a:bodyPr wrap="square" rtlCol="0">
            <a:spAutoFit/>
          </a:bodyPr>
          <a:lstStyle/>
          <a:p>
            <a:pPr algn="ctr"/>
            <a:r>
              <a:rPr lang="en-GB" sz="2800" b="1" dirty="0"/>
              <a:t>VOCATIONAL</a:t>
            </a:r>
            <a:endParaRPr lang="en-GB" sz="2400" b="1" dirty="0"/>
          </a:p>
        </p:txBody>
      </p:sp>
      <p:pic>
        <p:nvPicPr>
          <p:cNvPr id="16" name="Graphic 15">
            <a:extLst>
              <a:ext uri="{FF2B5EF4-FFF2-40B4-BE49-F238E27FC236}">
                <a16:creationId xmlns:a16="http://schemas.microsoft.com/office/drawing/2014/main" id="{B0E42E95-7295-E6E7-1C70-D08050F36A77}"/>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4957006" y="1764728"/>
            <a:ext cx="2173709" cy="668634"/>
          </a:xfrm>
          <a:prstGeom prst="rect">
            <a:avLst/>
          </a:prstGeom>
        </p:spPr>
      </p:pic>
      <p:pic>
        <p:nvPicPr>
          <p:cNvPr id="17" name="Graphic 16">
            <a:extLst>
              <a:ext uri="{FF2B5EF4-FFF2-40B4-BE49-F238E27FC236}">
                <a16:creationId xmlns:a16="http://schemas.microsoft.com/office/drawing/2014/main" id="{6899E60F-5F8C-53B6-C0D0-08CA33E31E07}"/>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8682276" y="1541616"/>
            <a:ext cx="2130621" cy="1114859"/>
          </a:xfrm>
          <a:prstGeom prst="rect">
            <a:avLst/>
          </a:prstGeom>
        </p:spPr>
      </p:pic>
      <p:cxnSp>
        <p:nvCxnSpPr>
          <p:cNvPr id="18" name="Straight Connector 17">
            <a:extLst>
              <a:ext uri="{FF2B5EF4-FFF2-40B4-BE49-F238E27FC236}">
                <a16:creationId xmlns:a16="http://schemas.microsoft.com/office/drawing/2014/main" id="{3918D596-D5E2-FDA1-E37C-4F459E080E7D}"/>
              </a:ext>
            </a:extLst>
          </p:cNvPr>
          <p:cNvCxnSpPr/>
          <p:nvPr/>
        </p:nvCxnSpPr>
        <p:spPr>
          <a:xfrm>
            <a:off x="4138857" y="1528011"/>
            <a:ext cx="0" cy="4223084"/>
          </a:xfrm>
          <a:prstGeom prst="line">
            <a:avLst/>
          </a:prstGeom>
          <a:ln w="28575">
            <a:solidFill>
              <a:schemeClr val="accent1"/>
            </a:solidFill>
            <a:prstDash val="sys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9FF208CD-AC17-A856-ECA8-17F9EB327DCB}"/>
              </a:ext>
            </a:extLst>
          </p:cNvPr>
          <p:cNvCxnSpPr/>
          <p:nvPr/>
        </p:nvCxnSpPr>
        <p:spPr>
          <a:xfrm>
            <a:off x="7948863" y="1507285"/>
            <a:ext cx="0" cy="4223084"/>
          </a:xfrm>
          <a:prstGeom prst="line">
            <a:avLst/>
          </a:prstGeom>
          <a:ln w="28575">
            <a:solidFill>
              <a:schemeClr val="accent1"/>
            </a:solidFill>
            <a:prstDash val="sysDash"/>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BEB7A06D-4152-8DE9-470B-3ACD50236938}"/>
              </a:ext>
            </a:extLst>
          </p:cNvPr>
          <p:cNvSpPr txBox="1"/>
          <p:nvPr/>
        </p:nvSpPr>
        <p:spPr>
          <a:xfrm>
            <a:off x="4343401" y="2888773"/>
            <a:ext cx="3447777" cy="2862322"/>
          </a:xfrm>
          <a:prstGeom prst="rect">
            <a:avLst/>
          </a:prstGeom>
          <a:noFill/>
        </p:spPr>
        <p:txBody>
          <a:bodyPr wrap="square">
            <a:spAutoFit/>
          </a:bodyPr>
          <a:lstStyle/>
          <a:p>
            <a:pPr marL="285750" indent="-285750">
              <a:buClr>
                <a:schemeClr val="accent1"/>
              </a:buClr>
              <a:buFont typeface="Wingdings" panose="05000000000000000000" pitchFamily="2" charset="2"/>
              <a:buChar char="§"/>
            </a:pPr>
            <a:r>
              <a:rPr lang="en-GB" sz="2000" b="0" i="0" noProof="0" dirty="0">
                <a:effectLst/>
              </a:rPr>
              <a:t>Specific practical skills and knowledge in a chosen industry or occupation</a:t>
            </a:r>
          </a:p>
          <a:p>
            <a:pPr marL="285750" indent="-285750">
              <a:buClr>
                <a:schemeClr val="accent1"/>
              </a:buClr>
              <a:buFont typeface="Wingdings" panose="05000000000000000000" pitchFamily="2" charset="2"/>
              <a:buChar char="§"/>
            </a:pPr>
            <a:r>
              <a:rPr lang="en-GB" sz="2000" b="0" i="0" noProof="0" dirty="0">
                <a:effectLst/>
              </a:rPr>
              <a:t>45 days of industry placement at a relevant employer</a:t>
            </a:r>
          </a:p>
          <a:p>
            <a:pPr marL="285750" indent="-285750">
              <a:buClr>
                <a:schemeClr val="accent1"/>
              </a:buClr>
              <a:buFont typeface="Wingdings" panose="05000000000000000000" pitchFamily="2" charset="2"/>
              <a:buChar char="§"/>
            </a:pPr>
            <a:r>
              <a:rPr lang="en-GB" sz="2000" b="0" i="0" noProof="0" dirty="0">
                <a:effectLst/>
              </a:rPr>
              <a:t>Core English, </a:t>
            </a:r>
            <a:r>
              <a:rPr lang="en-GB" sz="2000" noProof="0" dirty="0"/>
              <a:t>maths &amp; digital</a:t>
            </a:r>
            <a:r>
              <a:rPr lang="en-GB" sz="2000" b="0" i="0" noProof="0" dirty="0">
                <a:effectLst/>
              </a:rPr>
              <a:t> skills</a:t>
            </a:r>
          </a:p>
          <a:p>
            <a:pPr marL="285750" indent="-285750">
              <a:buClr>
                <a:schemeClr val="accent1"/>
              </a:buClr>
              <a:buFont typeface="Wingdings" panose="05000000000000000000" pitchFamily="2" charset="2"/>
              <a:buChar char="§"/>
            </a:pPr>
            <a:r>
              <a:rPr lang="en-GB" sz="2000" noProof="0" dirty="0"/>
              <a:t>1 T Level = to 3 A levels </a:t>
            </a:r>
          </a:p>
        </p:txBody>
      </p:sp>
      <p:sp>
        <p:nvSpPr>
          <p:cNvPr id="21" name="TextBox 20">
            <a:extLst>
              <a:ext uri="{FF2B5EF4-FFF2-40B4-BE49-F238E27FC236}">
                <a16:creationId xmlns:a16="http://schemas.microsoft.com/office/drawing/2014/main" id="{3A446728-D29B-EBCD-7ABF-9DD01B9CF18A}"/>
              </a:ext>
            </a:extLst>
          </p:cNvPr>
          <p:cNvSpPr txBox="1"/>
          <p:nvPr/>
        </p:nvSpPr>
        <p:spPr>
          <a:xfrm>
            <a:off x="8343721" y="2888773"/>
            <a:ext cx="3065318" cy="1323439"/>
          </a:xfrm>
          <a:prstGeom prst="rect">
            <a:avLst/>
          </a:prstGeom>
          <a:noFill/>
        </p:spPr>
        <p:txBody>
          <a:bodyPr wrap="square">
            <a:spAutoFit/>
          </a:bodyPr>
          <a:lstStyle/>
          <a:p>
            <a:pPr marL="285750" indent="-285750">
              <a:buClr>
                <a:schemeClr val="accent1"/>
              </a:buClr>
              <a:buFont typeface="Wingdings" panose="05000000000000000000" pitchFamily="2" charset="2"/>
              <a:buChar char="§"/>
            </a:pPr>
            <a:r>
              <a:rPr lang="en-GB" sz="2000" b="0" i="0" noProof="0" dirty="0">
                <a:effectLst/>
              </a:rPr>
              <a:t>Earn while you learn </a:t>
            </a:r>
          </a:p>
          <a:p>
            <a:pPr marL="285750" indent="-285750">
              <a:buClr>
                <a:schemeClr val="accent1"/>
              </a:buClr>
              <a:buFont typeface="Wingdings" panose="05000000000000000000" pitchFamily="2" charset="2"/>
              <a:buChar char="§"/>
            </a:pPr>
            <a:r>
              <a:rPr lang="en-GB" sz="2000" b="0" i="0" noProof="0" dirty="0">
                <a:effectLst/>
              </a:rPr>
              <a:t>Hands-on training </a:t>
            </a:r>
          </a:p>
          <a:p>
            <a:pPr marL="285750" indent="-285750">
              <a:buClr>
                <a:schemeClr val="accent1"/>
              </a:buClr>
              <a:buFont typeface="Wingdings" panose="05000000000000000000" pitchFamily="2" charset="2"/>
              <a:buChar char="§"/>
            </a:pPr>
            <a:r>
              <a:rPr lang="en-GB" sz="2000" b="0" i="0" noProof="0" dirty="0">
                <a:effectLst/>
              </a:rPr>
              <a:t>Study up to degree level </a:t>
            </a:r>
          </a:p>
        </p:txBody>
      </p:sp>
      <p:sp>
        <p:nvSpPr>
          <p:cNvPr id="22" name="TextBox 21">
            <a:extLst>
              <a:ext uri="{FF2B5EF4-FFF2-40B4-BE49-F238E27FC236}">
                <a16:creationId xmlns:a16="http://schemas.microsoft.com/office/drawing/2014/main" id="{7FDAF7BD-4CB0-AE50-DD13-0EBBAC8F6B99}"/>
              </a:ext>
            </a:extLst>
          </p:cNvPr>
          <p:cNvSpPr txBox="1"/>
          <p:nvPr/>
        </p:nvSpPr>
        <p:spPr>
          <a:xfrm>
            <a:off x="979666" y="2888773"/>
            <a:ext cx="3161381" cy="1323439"/>
          </a:xfrm>
          <a:prstGeom prst="rect">
            <a:avLst/>
          </a:prstGeom>
          <a:noFill/>
        </p:spPr>
        <p:txBody>
          <a:bodyPr wrap="square">
            <a:spAutoFit/>
          </a:bodyPr>
          <a:lstStyle/>
          <a:p>
            <a:pPr marL="285750" indent="-285750">
              <a:buClr>
                <a:schemeClr val="accent1"/>
              </a:buClr>
              <a:buFont typeface="Wingdings" panose="05000000000000000000" pitchFamily="2" charset="2"/>
              <a:buChar char="§"/>
            </a:pPr>
            <a:r>
              <a:rPr lang="en-US" sz="2000" dirty="0"/>
              <a:t>Different assessment methods</a:t>
            </a:r>
          </a:p>
          <a:p>
            <a:pPr marL="285750" indent="-285750">
              <a:buClr>
                <a:schemeClr val="accent1"/>
              </a:buClr>
              <a:buFont typeface="Wingdings" panose="05000000000000000000" pitchFamily="2" charset="2"/>
              <a:buChar char="§"/>
            </a:pPr>
            <a:r>
              <a:rPr lang="en-US" sz="2000" dirty="0"/>
              <a:t>Fewer exams </a:t>
            </a:r>
          </a:p>
          <a:p>
            <a:pPr marL="285750" indent="-285750">
              <a:buClr>
                <a:schemeClr val="accent1"/>
              </a:buClr>
              <a:buFont typeface="Wingdings" panose="05000000000000000000" pitchFamily="2" charset="2"/>
              <a:buChar char="§"/>
            </a:pPr>
            <a:r>
              <a:rPr lang="en-US" sz="2000" dirty="0"/>
              <a:t>Skills based </a:t>
            </a:r>
            <a:endParaRPr lang="en-GB" sz="2000" dirty="0"/>
          </a:p>
        </p:txBody>
      </p:sp>
    </p:spTree>
    <p:extLst>
      <p:ext uri="{BB962C8B-B14F-4D97-AF65-F5344CB8AC3E}">
        <p14:creationId xmlns:p14="http://schemas.microsoft.com/office/powerpoint/2010/main" val="2051606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25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25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4"/>
                                        </p:tgtEl>
                                        <p:attrNameLst>
                                          <p:attrName>ppt_y</p:attrName>
                                        </p:attrNameLst>
                                      </p:cBhvr>
                                      <p:tavLst>
                                        <p:tav tm="0">
                                          <p:val>
                                            <p:strVal val="#ppt_y"/>
                                          </p:val>
                                        </p:tav>
                                        <p:tav tm="100000">
                                          <p:val>
                                            <p:strVal val="#ppt_y"/>
                                          </p:val>
                                        </p:tav>
                                      </p:tavLst>
                                    </p:anim>
                                    <p:anim calcmode="lin" valueType="num">
                                      <p:cBhvr>
                                        <p:cTn id="9" dur="25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6.2|14.3|10.7|19.2|15.8|9.8|14.7"/>
</p:tagLst>
</file>

<file path=ppt/tags/tag2.xml><?xml version="1.0" encoding="utf-8"?>
<p:tagLst xmlns:a="http://schemas.openxmlformats.org/drawingml/2006/main" xmlns:r="http://schemas.openxmlformats.org/officeDocument/2006/relationships" xmlns:p="http://schemas.openxmlformats.org/presentationml/2006/main">
  <p:tag name="TIMING" val="|7.6"/>
</p:tagLst>
</file>

<file path=ppt/theme/theme1.xml><?xml version="1.0" encoding="utf-8"?>
<a:theme xmlns:a="http://schemas.openxmlformats.org/drawingml/2006/main" name="Custom Design">
  <a:themeElements>
    <a:clrScheme name="Newbury College">
      <a:dk1>
        <a:sysClr val="windowText" lastClr="000000"/>
      </a:dk1>
      <a:lt1>
        <a:sysClr val="window" lastClr="FFFFFF"/>
      </a:lt1>
      <a:dk2>
        <a:srgbClr val="3E647E"/>
      </a:dk2>
      <a:lt2>
        <a:srgbClr val="CCD6E0"/>
      </a:lt2>
      <a:accent1>
        <a:srgbClr val="F42941"/>
      </a:accent1>
      <a:accent2>
        <a:srgbClr val="008ECD"/>
      </a:accent2>
      <a:accent3>
        <a:srgbClr val="76B900"/>
      </a:accent3>
      <a:accent4>
        <a:srgbClr val="82CADD"/>
      </a:accent4>
      <a:accent5>
        <a:srgbClr val="FF9F00"/>
      </a:accent5>
      <a:accent6>
        <a:srgbClr val="92499E"/>
      </a:accent6>
      <a:hlink>
        <a:srgbClr val="29A294"/>
      </a:hlink>
      <a:folHlink>
        <a:srgbClr val="2389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rey">
  <a:themeElements>
    <a:clrScheme name="Custom 1">
      <a:dk1>
        <a:sysClr val="windowText" lastClr="000000"/>
      </a:dk1>
      <a:lt1>
        <a:sysClr val="window" lastClr="FFFFFF"/>
      </a:lt1>
      <a:dk2>
        <a:srgbClr val="3E647E"/>
      </a:dk2>
      <a:lt2>
        <a:srgbClr val="CCD6E0"/>
      </a:lt2>
      <a:accent1>
        <a:srgbClr val="F42941"/>
      </a:accent1>
      <a:accent2>
        <a:srgbClr val="008ECD"/>
      </a:accent2>
      <a:accent3>
        <a:srgbClr val="76B900"/>
      </a:accent3>
      <a:accent4>
        <a:srgbClr val="82CADD"/>
      </a:accent4>
      <a:accent5>
        <a:srgbClr val="FF9F00"/>
      </a:accent5>
      <a:accent6>
        <a:srgbClr val="92499E"/>
      </a:accent6>
      <a:hlink>
        <a:srgbClr val="008ECD"/>
      </a:hlink>
      <a:folHlink>
        <a:srgbClr val="3E647E"/>
      </a:folHlink>
    </a:clrScheme>
    <a:fontScheme name="Colleg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 WIDE.potx" id="{8B565710-B639-4D45-9526-C32F549E4F47}" vid="{881DB96C-96FE-4154-80E5-F862E68EDEBE}"/>
    </a:ext>
  </a:extLst>
</a:theme>
</file>

<file path=ppt/theme/theme3.xml><?xml version="1.0" encoding="utf-8"?>
<a:theme xmlns:a="http://schemas.openxmlformats.org/drawingml/2006/main" name="Red">
  <a:themeElements>
    <a:clrScheme name="Newbury College NEW">
      <a:dk1>
        <a:sysClr val="windowText" lastClr="000000"/>
      </a:dk1>
      <a:lt1>
        <a:sysClr val="window" lastClr="FFFFFF"/>
      </a:lt1>
      <a:dk2>
        <a:srgbClr val="3E647E"/>
      </a:dk2>
      <a:lt2>
        <a:srgbClr val="CCD6E0"/>
      </a:lt2>
      <a:accent1>
        <a:srgbClr val="F42941"/>
      </a:accent1>
      <a:accent2>
        <a:srgbClr val="4153A0"/>
      </a:accent2>
      <a:accent3>
        <a:srgbClr val="4DAF50"/>
      </a:accent3>
      <a:accent4>
        <a:srgbClr val="428DCC"/>
      </a:accent4>
      <a:accent5>
        <a:srgbClr val="FFEC3D"/>
      </a:accent5>
      <a:accent6>
        <a:srgbClr val="833E90"/>
      </a:accent6>
      <a:hlink>
        <a:srgbClr val="009688"/>
      </a:hlink>
      <a:folHlink>
        <a:srgbClr val="00685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 WIDE.potx" id="{B79DB37E-CCDE-4639-8DD3-84A73C001761}" vid="{31C1E877-0BF0-4572-AB36-1F642BEAA7D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87bcfa1-5b11-4a32-9fa2-1e08d50569dd" xsi:nil="true"/>
    <lcf76f155ced4ddcb4097134ff3c332f xmlns="15986cc9-a51c-4870-a9c2-8e83fa31e7b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35170F0CBD7E44793207A70903418DA" ma:contentTypeVersion="21" ma:contentTypeDescription="Create a new document." ma:contentTypeScope="" ma:versionID="7a76628bdd15c4a3f42a61d8f9358d30">
  <xsd:schema xmlns:xsd="http://www.w3.org/2001/XMLSchema" xmlns:xs="http://www.w3.org/2001/XMLSchema" xmlns:p="http://schemas.microsoft.com/office/2006/metadata/properties" xmlns:ns2="15986cc9-a51c-4870-a9c2-8e83fa31e7b3" xmlns:ns3="787bcfa1-5b11-4a32-9fa2-1e08d50569dd" targetNamespace="http://schemas.microsoft.com/office/2006/metadata/properties" ma:root="true" ma:fieldsID="8149a2179dd0122e7288e6635d14ba02" ns2:_="" ns3:_="">
    <xsd:import namespace="15986cc9-a51c-4870-a9c2-8e83fa31e7b3"/>
    <xsd:import namespace="787bcfa1-5b11-4a32-9fa2-1e08d50569d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ServiceLocation" minOccurs="0"/>
                <xsd:element ref="ns2:MediaLengthInSeconds" minOccurs="0"/>
                <xsd:element ref="ns3:TaxCatchAll" minOccurs="0"/>
                <xsd:element ref="ns2:lcf76f155ced4ddcb4097134ff3c332f"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986cc9-a51c-4870-a9c2-8e83fa31e7b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8e88a6ae-e758-49f5-881f-3139871c1ad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87bcfa1-5b11-4a32-9fa2-1e08d50569dd"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9e771aa6-2656-4c68-b87a-1fe1a628ceea}" ma:internalName="TaxCatchAll" ma:showField="CatchAllData" ma:web="787bcfa1-5b11-4a32-9fa2-1e08d50569d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5CB5DFB-986C-46FA-B601-FBA9A4324045}">
  <ds:schemaRefs>
    <ds:schemaRef ds:uri="http://schemas.microsoft.com/office/2006/documentManagement/types"/>
    <ds:schemaRef ds:uri="http://schemas.microsoft.com/office/2006/metadata/properties"/>
    <ds:schemaRef ds:uri="http://purl.org/dc/elements/1.1/"/>
    <ds:schemaRef ds:uri="http://purl.org/dc/terms/"/>
    <ds:schemaRef ds:uri="http://schemas.openxmlformats.org/package/2006/metadata/core-properties"/>
    <ds:schemaRef ds:uri="787bcfa1-5b11-4a32-9fa2-1e08d50569dd"/>
    <ds:schemaRef ds:uri="http://schemas.microsoft.com/office/infopath/2007/PartnerControls"/>
    <ds:schemaRef ds:uri="15986cc9-a51c-4870-a9c2-8e83fa31e7b3"/>
    <ds:schemaRef ds:uri="http://www.w3.org/XML/1998/namespace"/>
    <ds:schemaRef ds:uri="http://purl.org/dc/dcmitype/"/>
  </ds:schemaRefs>
</ds:datastoreItem>
</file>

<file path=customXml/itemProps2.xml><?xml version="1.0" encoding="utf-8"?>
<ds:datastoreItem xmlns:ds="http://schemas.openxmlformats.org/officeDocument/2006/customXml" ds:itemID="{5851E96B-B7BD-4EE8-909E-123802DEF5C5}">
  <ds:schemaRefs>
    <ds:schemaRef ds:uri="http://schemas.microsoft.com/sharepoint/v3/contenttype/forms"/>
  </ds:schemaRefs>
</ds:datastoreItem>
</file>

<file path=customXml/itemProps3.xml><?xml version="1.0" encoding="utf-8"?>
<ds:datastoreItem xmlns:ds="http://schemas.openxmlformats.org/officeDocument/2006/customXml" ds:itemID="{C412CDAE-E955-41FB-8BBA-941756DA67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986cc9-a51c-4870-a9c2-8e83fa31e7b3"/>
    <ds:schemaRef ds:uri="787bcfa1-5b11-4a32-9fa2-1e08d50569d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8aa251b5-cbc1-47d1-8b90-7c0809b19a54}" enabled="0" method="" siteId="{8aa251b5-cbc1-47d1-8b90-7c0809b19a54}" removed="1"/>
</clbl:labelList>
</file>

<file path=docProps/app.xml><?xml version="1.0" encoding="utf-8"?>
<Properties xmlns="http://schemas.openxmlformats.org/officeDocument/2006/extended-properties" xmlns:vt="http://schemas.openxmlformats.org/officeDocument/2006/docPropsVTypes">
  <Template>PowerPointWIDESCREEN</Template>
  <TotalTime>9776</TotalTime>
  <Words>982</Words>
  <Application>Microsoft Office PowerPoint</Application>
  <PresentationFormat>Widescreen</PresentationFormat>
  <Paragraphs>126</Paragraphs>
  <Slides>15</Slides>
  <Notes>10</Notes>
  <HiddenSlides>0</HiddenSlides>
  <MMClips>1</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15</vt:i4>
      </vt:variant>
    </vt:vector>
  </HeadingPairs>
  <TitlesOfParts>
    <vt:vector size="25" baseType="lpstr">
      <vt:lpstr>Bungee Regular</vt:lpstr>
      <vt:lpstr>Calibri</vt:lpstr>
      <vt:lpstr>Aptos Display</vt:lpstr>
      <vt:lpstr>Wingdings</vt:lpstr>
      <vt:lpstr>Aptos</vt:lpstr>
      <vt:lpstr>Aptos Black</vt:lpstr>
      <vt:lpstr>Arial</vt:lpstr>
      <vt:lpstr>Custom Design</vt:lpstr>
      <vt:lpstr>Grey</vt:lpstr>
      <vt:lpstr>Red</vt:lpstr>
      <vt:lpstr>CAREERS, NOT COURSES</vt:lpstr>
      <vt:lpstr>WHY NEWBURY COLLEGE?</vt:lpstr>
      <vt:lpstr>WHY NEWBURY COLLEGE?</vt:lpstr>
      <vt:lpstr>WHY NEWBURY COLLEGE?</vt:lpstr>
      <vt:lpstr>WHY NEWBURY COLLEGE?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NEWBURY COLLEGE</dc:title>
  <dc:creator>Shaun Daubney</dc:creator>
  <cp:lastModifiedBy>Shaun Daubney</cp:lastModifiedBy>
  <cp:revision>73</cp:revision>
  <dcterms:created xsi:type="dcterms:W3CDTF">2020-10-07T14:13:09Z</dcterms:created>
  <dcterms:modified xsi:type="dcterms:W3CDTF">2026-07-06T12:45:44Z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0x010100335170F0CBD7E44793207A70903418DA</vt:lpwstr>
  </property>
  <property fmtid="{D5CDD505-2E9C-101B-9397-08002B2CF9AE}" pid="3" name="MediaServiceImageTags">
    <vt:lpwstr/>
  </property>
</Properties>
</file>