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60" r:id="rId4"/>
    <p:sldMasterId id="2147483730" r:id="rId5"/>
    <p:sldMasterId id="2147483740" r:id="rId6"/>
    <p:sldMasterId id="2147483750" r:id="rId7"/>
    <p:sldMasterId id="2147483772" r:id="rId8"/>
    <p:sldMasterId id="2147483783" r:id="rId9"/>
    <p:sldMasterId id="2147483794" r:id="rId10"/>
    <p:sldMasterId id="2147483805" r:id="rId11"/>
    <p:sldMasterId id="2147483816" r:id="rId12"/>
  </p:sldMasterIdLst>
  <p:notesMasterIdLst>
    <p:notesMasterId r:id="rId26"/>
  </p:notesMasterIdLst>
  <p:sldIdLst>
    <p:sldId id="261" r:id="rId13"/>
    <p:sldId id="285" r:id="rId14"/>
    <p:sldId id="286" r:id="rId15"/>
    <p:sldId id="287" r:id="rId16"/>
    <p:sldId id="273" r:id="rId17"/>
    <p:sldId id="264" r:id="rId18"/>
    <p:sldId id="288" r:id="rId19"/>
    <p:sldId id="289" r:id="rId20"/>
    <p:sldId id="284" r:id="rId21"/>
    <p:sldId id="266" r:id="rId22"/>
    <p:sldId id="278" r:id="rId23"/>
    <p:sldId id="275" r:id="rId24"/>
    <p:sldId id="256" r:id="rId25"/>
  </p:sldIdLst>
  <p:sldSz cx="12192000" cy="6858000"/>
  <p:notesSz cx="6858000" cy="9144000"/>
  <p:embeddedFontLst>
    <p:embeddedFont>
      <p:font typeface="Aptos Black" panose="020B0004020202020204" pitchFamily="34" charset="0"/>
      <p:bold r:id="rId27"/>
      <p:boldItalic r:id="rId28"/>
    </p:embeddedFont>
    <p:embeddedFont>
      <p:font typeface="Bungee Regular" panose="020B0604020202020204" charset="0"/>
      <p:regular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FD6"/>
    <a:srgbClr val="0099FF"/>
    <a:srgbClr val="000000"/>
    <a:srgbClr val="314B9F"/>
    <a:srgbClr val="44518C"/>
    <a:srgbClr val="1CB7D0"/>
    <a:srgbClr val="00C2D6"/>
    <a:srgbClr val="00A1B4"/>
    <a:srgbClr val="EB592D"/>
    <a:srgbClr val="835D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C2018F-CBB4-4EA5-9C7F-5AFF84468C89}" v="217" dt="2025-05-12T11:36:48.5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786" autoAdjust="0"/>
  </p:normalViewPr>
  <p:slideViewPr>
    <p:cSldViewPr snapToGrid="0">
      <p:cViewPr>
        <p:scale>
          <a:sx n="70" d="100"/>
          <a:sy n="70" d="100"/>
        </p:scale>
        <p:origin x="1362" y="43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9.xml"/><Relationship Id="rId34"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font" Target="fonts/font2.fntdata"/><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font" Target="fonts/font1.fntdata"/><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un Daubney" userId="e4b1f4f8-7fcd-47e3-b418-2beb501ed2f5" providerId="ADAL" clId="{D1C2018F-CBB4-4EA5-9C7F-5AFF84468C89}"/>
    <pc:docChg chg="undo custSel addSld delSld modSld">
      <pc:chgData name="Shaun Daubney" userId="e4b1f4f8-7fcd-47e3-b418-2beb501ed2f5" providerId="ADAL" clId="{D1C2018F-CBB4-4EA5-9C7F-5AFF84468C89}" dt="2025-05-12T11:37:49.578" v="610" actId="1076"/>
      <pc:docMkLst>
        <pc:docMk/>
      </pc:docMkLst>
      <pc:sldChg chg="modSp">
        <pc:chgData name="Shaun Daubney" userId="e4b1f4f8-7fcd-47e3-b418-2beb501ed2f5" providerId="ADAL" clId="{D1C2018F-CBB4-4EA5-9C7F-5AFF84468C89}" dt="2025-05-12T09:18:20.991" v="49" actId="2711"/>
        <pc:sldMkLst>
          <pc:docMk/>
          <pc:sldMk cId="2314217310" sldId="256"/>
        </pc:sldMkLst>
        <pc:spChg chg="mod">
          <ac:chgData name="Shaun Daubney" userId="e4b1f4f8-7fcd-47e3-b418-2beb501ed2f5" providerId="ADAL" clId="{D1C2018F-CBB4-4EA5-9C7F-5AFF84468C89}" dt="2025-05-12T09:18:20.991" v="49" actId="2711"/>
          <ac:spMkLst>
            <pc:docMk/>
            <pc:sldMk cId="2314217310" sldId="256"/>
            <ac:spMk id="16" creationId="{11DCA613-D881-450E-8EB0-4B7ECF1900CE}"/>
          </ac:spMkLst>
        </pc:spChg>
        <pc:spChg chg="mod">
          <ac:chgData name="Shaun Daubney" userId="e4b1f4f8-7fcd-47e3-b418-2beb501ed2f5" providerId="ADAL" clId="{D1C2018F-CBB4-4EA5-9C7F-5AFF84468C89}" dt="2025-05-12T09:18:14.074" v="48" actId="2711"/>
          <ac:spMkLst>
            <pc:docMk/>
            <pc:sldMk cId="2314217310" sldId="256"/>
            <ac:spMk id="18" creationId="{4956CD68-7348-4101-BC16-D0DE309410DF}"/>
          </ac:spMkLst>
        </pc:spChg>
      </pc:sldChg>
      <pc:sldChg chg="modSp del">
        <pc:chgData name="Shaun Daubney" userId="e4b1f4f8-7fcd-47e3-b418-2beb501ed2f5" providerId="ADAL" clId="{D1C2018F-CBB4-4EA5-9C7F-5AFF84468C89}" dt="2025-05-12T11:04:49.225" v="393" actId="2696"/>
        <pc:sldMkLst>
          <pc:docMk/>
          <pc:sldMk cId="969262901" sldId="259"/>
        </pc:sldMkLst>
        <pc:spChg chg="mod">
          <ac:chgData name="Shaun Daubney" userId="e4b1f4f8-7fcd-47e3-b418-2beb501ed2f5" providerId="ADAL" clId="{D1C2018F-CBB4-4EA5-9C7F-5AFF84468C89}" dt="2025-05-12T09:14:32.600" v="8" actId="2711"/>
          <ac:spMkLst>
            <pc:docMk/>
            <pc:sldMk cId="969262901" sldId="259"/>
            <ac:spMk id="6" creationId="{00B3258B-991C-4867-80D1-C1E074C2AA17}"/>
          </ac:spMkLst>
        </pc:spChg>
      </pc:sldChg>
      <pc:sldChg chg="addSp delSp modSp mod setBg delAnim modAnim modNotesTx">
        <pc:chgData name="Shaun Daubney" userId="e4b1f4f8-7fcd-47e3-b418-2beb501ed2f5" providerId="ADAL" clId="{D1C2018F-CBB4-4EA5-9C7F-5AFF84468C89}" dt="2025-05-12T10:53:36.589" v="330" actId="14100"/>
        <pc:sldMkLst>
          <pc:docMk/>
          <pc:sldMk cId="3260987781" sldId="261"/>
        </pc:sldMkLst>
        <pc:spChg chg="add del mod">
          <ac:chgData name="Shaun Daubney" userId="e4b1f4f8-7fcd-47e3-b418-2beb501ed2f5" providerId="ADAL" clId="{D1C2018F-CBB4-4EA5-9C7F-5AFF84468C89}" dt="2025-05-12T10:50:57.541" v="283" actId="478"/>
          <ac:spMkLst>
            <pc:docMk/>
            <pc:sldMk cId="3260987781" sldId="261"/>
            <ac:spMk id="2" creationId="{EE7FCF11-4301-7864-836A-337EE4DD6D7C}"/>
          </ac:spMkLst>
        </pc:spChg>
        <pc:spChg chg="add mod">
          <ac:chgData name="Shaun Daubney" userId="e4b1f4f8-7fcd-47e3-b418-2beb501ed2f5" providerId="ADAL" clId="{D1C2018F-CBB4-4EA5-9C7F-5AFF84468C89}" dt="2025-05-12T10:51:02.371" v="284" actId="1076"/>
          <ac:spMkLst>
            <pc:docMk/>
            <pc:sldMk cId="3260987781" sldId="261"/>
            <ac:spMk id="3" creationId="{5B18B542-EB4A-24BD-7117-50A6E0EC42D8}"/>
          </ac:spMkLst>
        </pc:spChg>
        <pc:spChg chg="mod">
          <ac:chgData name="Shaun Daubney" userId="e4b1f4f8-7fcd-47e3-b418-2beb501ed2f5" providerId="ADAL" clId="{D1C2018F-CBB4-4EA5-9C7F-5AFF84468C89}" dt="2025-05-12T10:47:03.901" v="219" actId="255"/>
          <ac:spMkLst>
            <pc:docMk/>
            <pc:sldMk cId="3260987781" sldId="261"/>
            <ac:spMk id="4" creationId="{CFFD3AAE-433A-419D-BE2A-D36F984BAFF4}"/>
          </ac:spMkLst>
        </pc:spChg>
        <pc:spChg chg="add del mod">
          <ac:chgData name="Shaun Daubney" userId="e4b1f4f8-7fcd-47e3-b418-2beb501ed2f5" providerId="ADAL" clId="{D1C2018F-CBB4-4EA5-9C7F-5AFF84468C89}" dt="2025-05-12T10:50:52.185" v="281" actId="21"/>
          <ac:spMkLst>
            <pc:docMk/>
            <pc:sldMk cId="3260987781" sldId="261"/>
            <ac:spMk id="7" creationId="{1713E117-4F49-D244-FC53-24F7164CF57F}"/>
          </ac:spMkLst>
        </pc:spChg>
        <pc:spChg chg="mod">
          <ac:chgData name="Shaun Daubney" userId="e4b1f4f8-7fcd-47e3-b418-2beb501ed2f5" providerId="ADAL" clId="{D1C2018F-CBB4-4EA5-9C7F-5AFF84468C89}" dt="2025-05-12T10:42:19.693" v="192" actId="1076"/>
          <ac:spMkLst>
            <pc:docMk/>
            <pc:sldMk cId="3260987781" sldId="261"/>
            <ac:spMk id="9" creationId="{A03763DF-8B96-46AF-8095-21D0D7B99434}"/>
          </ac:spMkLst>
        </pc:spChg>
        <pc:spChg chg="mod">
          <ac:chgData name="Shaun Daubney" userId="e4b1f4f8-7fcd-47e3-b418-2beb501ed2f5" providerId="ADAL" clId="{D1C2018F-CBB4-4EA5-9C7F-5AFF84468C89}" dt="2025-05-12T10:53:36.589" v="330" actId="14100"/>
          <ac:spMkLst>
            <pc:docMk/>
            <pc:sldMk cId="3260987781" sldId="261"/>
            <ac:spMk id="10" creationId="{1F090773-DFFE-4C0E-ABB0-EC505DB321AD}"/>
          </ac:spMkLst>
        </pc:spChg>
        <pc:spChg chg="del">
          <ac:chgData name="Shaun Daubney" userId="e4b1f4f8-7fcd-47e3-b418-2beb501ed2f5" providerId="ADAL" clId="{D1C2018F-CBB4-4EA5-9C7F-5AFF84468C89}" dt="2025-05-12T10:42:06.096" v="191" actId="478"/>
          <ac:spMkLst>
            <pc:docMk/>
            <pc:sldMk cId="3260987781" sldId="261"/>
            <ac:spMk id="14" creationId="{5C0F17BB-D00B-458A-A9DB-66B4C27B7924}"/>
          </ac:spMkLst>
        </pc:spChg>
        <pc:spChg chg="add mod">
          <ac:chgData name="Shaun Daubney" userId="e4b1f4f8-7fcd-47e3-b418-2beb501ed2f5" providerId="ADAL" clId="{D1C2018F-CBB4-4EA5-9C7F-5AFF84468C89}" dt="2025-05-12T10:51:03.642" v="285"/>
          <ac:spMkLst>
            <pc:docMk/>
            <pc:sldMk cId="3260987781" sldId="261"/>
            <ac:spMk id="23" creationId="{1713E117-4F49-D244-FC53-24F7164CF57F}"/>
          </ac:spMkLst>
        </pc:spChg>
        <pc:picChg chg="mod modCrop">
          <ac:chgData name="Shaun Daubney" userId="e4b1f4f8-7fcd-47e3-b418-2beb501ed2f5" providerId="ADAL" clId="{D1C2018F-CBB4-4EA5-9C7F-5AFF84468C89}" dt="2025-05-12T10:40:14.911" v="122" actId="732"/>
          <ac:picMkLst>
            <pc:docMk/>
            <pc:sldMk cId="3260987781" sldId="261"/>
            <ac:picMk id="5" creationId="{E65395C3-09F2-4569-AF92-9DA315D0D0F9}"/>
          </ac:picMkLst>
        </pc:picChg>
        <pc:picChg chg="add mod">
          <ac:chgData name="Shaun Daubney" userId="e4b1f4f8-7fcd-47e3-b418-2beb501ed2f5" providerId="ADAL" clId="{D1C2018F-CBB4-4EA5-9C7F-5AFF84468C89}" dt="2025-05-12T10:50:37.955" v="276" actId="1036"/>
          <ac:picMkLst>
            <pc:docMk/>
            <pc:sldMk cId="3260987781" sldId="261"/>
            <ac:picMk id="6" creationId="{8D3F9B7A-34C8-AC7F-825E-89F6B0A597E2}"/>
          </ac:picMkLst>
        </pc:picChg>
        <pc:picChg chg="mod">
          <ac:chgData name="Shaun Daubney" userId="e4b1f4f8-7fcd-47e3-b418-2beb501ed2f5" providerId="ADAL" clId="{D1C2018F-CBB4-4EA5-9C7F-5AFF84468C89}" dt="2025-05-12T10:41:45.145" v="181" actId="14861"/>
          <ac:picMkLst>
            <pc:docMk/>
            <pc:sldMk cId="3260987781" sldId="261"/>
            <ac:picMk id="11" creationId="{51C39044-A6FA-4283-95CD-D84F3CAB5DAF}"/>
          </ac:picMkLst>
        </pc:picChg>
        <pc:picChg chg="del">
          <ac:chgData name="Shaun Daubney" userId="e4b1f4f8-7fcd-47e3-b418-2beb501ed2f5" providerId="ADAL" clId="{D1C2018F-CBB4-4EA5-9C7F-5AFF84468C89}" dt="2025-05-12T10:42:06.096" v="191" actId="478"/>
          <ac:picMkLst>
            <pc:docMk/>
            <pc:sldMk cId="3260987781" sldId="261"/>
            <ac:picMk id="12" creationId="{0D85A62A-DD0C-4B58-8C9C-1DEC82B026E1}"/>
          </ac:picMkLst>
        </pc:picChg>
        <pc:picChg chg="add mod">
          <ac:chgData name="Shaun Daubney" userId="e4b1f4f8-7fcd-47e3-b418-2beb501ed2f5" providerId="ADAL" clId="{D1C2018F-CBB4-4EA5-9C7F-5AFF84468C89}" dt="2025-05-12T10:51:41.262" v="288" actId="12789"/>
          <ac:picMkLst>
            <pc:docMk/>
            <pc:sldMk cId="3260987781" sldId="261"/>
            <ac:picMk id="13" creationId="{EB92F1B8-73C1-5589-22D6-97DFE59EBD02}"/>
          </ac:picMkLst>
        </pc:picChg>
        <pc:picChg chg="del">
          <ac:chgData name="Shaun Daubney" userId="e4b1f4f8-7fcd-47e3-b418-2beb501ed2f5" providerId="ADAL" clId="{D1C2018F-CBB4-4EA5-9C7F-5AFF84468C89}" dt="2025-05-12T09:14:09.382" v="3" actId="478"/>
          <ac:picMkLst>
            <pc:docMk/>
            <pc:sldMk cId="3260987781" sldId="261"/>
            <ac:picMk id="15" creationId="{662AD253-EB72-4241-B80A-EBA7D022B435}"/>
          </ac:picMkLst>
        </pc:picChg>
        <pc:picChg chg="del">
          <ac:chgData name="Shaun Daubney" userId="e4b1f4f8-7fcd-47e3-b418-2beb501ed2f5" providerId="ADAL" clId="{D1C2018F-CBB4-4EA5-9C7F-5AFF84468C89}" dt="2025-05-12T09:14:10.703" v="5" actId="478"/>
          <ac:picMkLst>
            <pc:docMk/>
            <pc:sldMk cId="3260987781" sldId="261"/>
            <ac:picMk id="16" creationId="{790793E1-193E-4D4E-A2E5-CB23102805F9}"/>
          </ac:picMkLst>
        </pc:picChg>
        <pc:picChg chg="del">
          <ac:chgData name="Shaun Daubney" userId="e4b1f4f8-7fcd-47e3-b418-2beb501ed2f5" providerId="ADAL" clId="{D1C2018F-CBB4-4EA5-9C7F-5AFF84468C89}" dt="2025-05-12T09:14:10.050" v="4" actId="478"/>
          <ac:picMkLst>
            <pc:docMk/>
            <pc:sldMk cId="3260987781" sldId="261"/>
            <ac:picMk id="17" creationId="{1F99786C-487B-43A6-941B-87E84EEB67B0}"/>
          </ac:picMkLst>
        </pc:picChg>
        <pc:picChg chg="del">
          <ac:chgData name="Shaun Daubney" userId="e4b1f4f8-7fcd-47e3-b418-2beb501ed2f5" providerId="ADAL" clId="{D1C2018F-CBB4-4EA5-9C7F-5AFF84468C89}" dt="2025-05-12T09:14:08.517" v="2" actId="478"/>
          <ac:picMkLst>
            <pc:docMk/>
            <pc:sldMk cId="3260987781" sldId="261"/>
            <ac:picMk id="18" creationId="{4192F34E-33EA-4435-B6AC-D7ACDAE3A31F}"/>
          </ac:picMkLst>
        </pc:picChg>
        <pc:picChg chg="add mod">
          <ac:chgData name="Shaun Daubney" userId="e4b1f4f8-7fcd-47e3-b418-2beb501ed2f5" providerId="ADAL" clId="{D1C2018F-CBB4-4EA5-9C7F-5AFF84468C89}" dt="2025-05-12T10:51:46.063" v="289" actId="408"/>
          <ac:picMkLst>
            <pc:docMk/>
            <pc:sldMk cId="3260987781" sldId="261"/>
            <ac:picMk id="20" creationId="{EF9B2682-E205-7050-5837-864973B0D69A}"/>
          </ac:picMkLst>
        </pc:picChg>
        <pc:picChg chg="add mod">
          <ac:chgData name="Shaun Daubney" userId="e4b1f4f8-7fcd-47e3-b418-2beb501ed2f5" providerId="ADAL" clId="{D1C2018F-CBB4-4EA5-9C7F-5AFF84468C89}" dt="2025-05-12T10:51:41.262" v="288" actId="12789"/>
          <ac:picMkLst>
            <pc:docMk/>
            <pc:sldMk cId="3260987781" sldId="261"/>
            <ac:picMk id="22" creationId="{3BD608DF-50E4-E896-1969-786A43557060}"/>
          </ac:picMkLst>
        </pc:picChg>
      </pc:sldChg>
      <pc:sldChg chg="modSp del">
        <pc:chgData name="Shaun Daubney" userId="e4b1f4f8-7fcd-47e3-b418-2beb501ed2f5" providerId="ADAL" clId="{D1C2018F-CBB4-4EA5-9C7F-5AFF84468C89}" dt="2025-05-12T11:04:58.066" v="394" actId="2696"/>
        <pc:sldMkLst>
          <pc:docMk/>
          <pc:sldMk cId="618893653" sldId="262"/>
        </pc:sldMkLst>
        <pc:spChg chg="mod">
          <ac:chgData name="Shaun Daubney" userId="e4b1f4f8-7fcd-47e3-b418-2beb501ed2f5" providerId="ADAL" clId="{D1C2018F-CBB4-4EA5-9C7F-5AFF84468C89}" dt="2025-05-12T09:14:44.515" v="10" actId="2711"/>
          <ac:spMkLst>
            <pc:docMk/>
            <pc:sldMk cId="618893653" sldId="262"/>
            <ac:spMk id="6" creationId="{00B3258B-991C-4867-80D1-C1E074C2AA17}"/>
          </ac:spMkLst>
        </pc:spChg>
      </pc:sldChg>
      <pc:sldChg chg="modSp del">
        <pc:chgData name="Shaun Daubney" userId="e4b1f4f8-7fcd-47e3-b418-2beb501ed2f5" providerId="ADAL" clId="{D1C2018F-CBB4-4EA5-9C7F-5AFF84468C89}" dt="2025-05-12T11:10:22.389" v="426" actId="2696"/>
        <pc:sldMkLst>
          <pc:docMk/>
          <pc:sldMk cId="1556148636" sldId="263"/>
        </pc:sldMkLst>
        <pc:spChg chg="mod">
          <ac:chgData name="Shaun Daubney" userId="e4b1f4f8-7fcd-47e3-b418-2beb501ed2f5" providerId="ADAL" clId="{D1C2018F-CBB4-4EA5-9C7F-5AFF84468C89}" dt="2025-05-12T09:14:51.766" v="11" actId="2711"/>
          <ac:spMkLst>
            <pc:docMk/>
            <pc:sldMk cId="1556148636" sldId="263"/>
            <ac:spMk id="6" creationId="{00B3258B-991C-4867-80D1-C1E074C2AA17}"/>
          </ac:spMkLst>
        </pc:spChg>
      </pc:sldChg>
      <pc:sldChg chg="addSp modSp mod">
        <pc:chgData name="Shaun Daubney" userId="e4b1f4f8-7fcd-47e3-b418-2beb501ed2f5" providerId="ADAL" clId="{D1C2018F-CBB4-4EA5-9C7F-5AFF84468C89}" dt="2025-05-12T11:25:22.099" v="510"/>
        <pc:sldMkLst>
          <pc:docMk/>
          <pc:sldMk cId="935018734" sldId="264"/>
        </pc:sldMkLst>
        <pc:spChg chg="mod">
          <ac:chgData name="Shaun Daubney" userId="e4b1f4f8-7fcd-47e3-b418-2beb501ed2f5" providerId="ADAL" clId="{D1C2018F-CBB4-4EA5-9C7F-5AFF84468C89}" dt="2025-05-12T11:25:22.099" v="510"/>
          <ac:spMkLst>
            <pc:docMk/>
            <pc:sldMk cId="935018734" sldId="264"/>
            <ac:spMk id="3" creationId="{65F47376-81DC-5AD0-5FB2-25A96A273AE6}"/>
          </ac:spMkLst>
        </pc:spChg>
        <pc:spChg chg="mod">
          <ac:chgData name="Shaun Daubney" userId="e4b1f4f8-7fcd-47e3-b418-2beb501ed2f5" providerId="ADAL" clId="{D1C2018F-CBB4-4EA5-9C7F-5AFF84468C89}" dt="2025-05-12T09:15:37.157" v="14" actId="2711"/>
          <ac:spMkLst>
            <pc:docMk/>
            <pc:sldMk cId="935018734" sldId="264"/>
            <ac:spMk id="4" creationId="{308B7705-B0D9-44D0-B26C-C3517D8C3C0F}"/>
          </ac:spMkLst>
        </pc:spChg>
        <pc:spChg chg="mod">
          <ac:chgData name="Shaun Daubney" userId="e4b1f4f8-7fcd-47e3-b418-2beb501ed2f5" providerId="ADAL" clId="{D1C2018F-CBB4-4EA5-9C7F-5AFF84468C89}" dt="2025-05-12T11:17:53.976" v="470" actId="207"/>
          <ac:spMkLst>
            <pc:docMk/>
            <pc:sldMk cId="935018734" sldId="264"/>
            <ac:spMk id="5" creationId="{3D82281B-B97C-4250-A584-3E56D3CDCD10}"/>
          </ac:spMkLst>
        </pc:spChg>
        <pc:spChg chg="mod">
          <ac:chgData name="Shaun Daubney" userId="e4b1f4f8-7fcd-47e3-b418-2beb501ed2f5" providerId="ADAL" clId="{D1C2018F-CBB4-4EA5-9C7F-5AFF84468C89}" dt="2025-05-12T11:14:37.513" v="442" actId="113"/>
          <ac:spMkLst>
            <pc:docMk/>
            <pc:sldMk cId="935018734" sldId="264"/>
            <ac:spMk id="6" creationId="{16508E08-F6C1-4816-B2B3-7D2094F976C3}"/>
          </ac:spMkLst>
        </pc:spChg>
        <pc:spChg chg="mod">
          <ac:chgData name="Shaun Daubney" userId="e4b1f4f8-7fcd-47e3-b418-2beb501ed2f5" providerId="ADAL" clId="{D1C2018F-CBB4-4EA5-9C7F-5AFF84468C89}" dt="2025-05-12T11:14:22.303" v="436" actId="1036"/>
          <ac:spMkLst>
            <pc:docMk/>
            <pc:sldMk cId="935018734" sldId="264"/>
            <ac:spMk id="7" creationId="{D9FE0489-B61A-4B9A-8F4F-C33277BA16DB}"/>
          </ac:spMkLst>
        </pc:spChg>
        <pc:spChg chg="mod">
          <ac:chgData name="Shaun Daubney" userId="e4b1f4f8-7fcd-47e3-b418-2beb501ed2f5" providerId="ADAL" clId="{D1C2018F-CBB4-4EA5-9C7F-5AFF84468C89}" dt="2025-05-12T11:25:22.099" v="510"/>
          <ac:spMkLst>
            <pc:docMk/>
            <pc:sldMk cId="935018734" sldId="264"/>
            <ac:spMk id="9" creationId="{1BDCEBDF-8AA0-ABD3-644E-C1C3EEE652DA}"/>
          </ac:spMkLst>
        </pc:spChg>
        <pc:spChg chg="mod">
          <ac:chgData name="Shaun Daubney" userId="e4b1f4f8-7fcd-47e3-b418-2beb501ed2f5" providerId="ADAL" clId="{D1C2018F-CBB4-4EA5-9C7F-5AFF84468C89}" dt="2025-05-12T11:14:22.303" v="436" actId="1036"/>
          <ac:spMkLst>
            <pc:docMk/>
            <pc:sldMk cId="935018734" sldId="264"/>
            <ac:spMk id="10" creationId="{AAA54396-350B-4947-A68A-44170FE73620}"/>
          </ac:spMkLst>
        </pc:spChg>
        <pc:spChg chg="mod">
          <ac:chgData name="Shaun Daubney" userId="e4b1f4f8-7fcd-47e3-b418-2beb501ed2f5" providerId="ADAL" clId="{D1C2018F-CBB4-4EA5-9C7F-5AFF84468C89}" dt="2025-05-12T11:14:03.842" v="434" actId="113"/>
          <ac:spMkLst>
            <pc:docMk/>
            <pc:sldMk cId="935018734" sldId="264"/>
            <ac:spMk id="11" creationId="{DF000D87-1197-4047-9DB2-F5A898E8129A}"/>
          </ac:spMkLst>
        </pc:spChg>
        <pc:spChg chg="mod">
          <ac:chgData name="Shaun Daubney" userId="e4b1f4f8-7fcd-47e3-b418-2beb501ed2f5" providerId="ADAL" clId="{D1C2018F-CBB4-4EA5-9C7F-5AFF84468C89}" dt="2025-05-12T11:25:22.099" v="510"/>
          <ac:spMkLst>
            <pc:docMk/>
            <pc:sldMk cId="935018734" sldId="264"/>
            <ac:spMk id="12" creationId="{16EA53A6-DDC5-5E53-0544-E8FF625934B5}"/>
          </ac:spMkLst>
        </pc:spChg>
        <pc:spChg chg="mod">
          <ac:chgData name="Shaun Daubney" userId="e4b1f4f8-7fcd-47e3-b418-2beb501ed2f5" providerId="ADAL" clId="{D1C2018F-CBB4-4EA5-9C7F-5AFF84468C89}" dt="2025-05-12T11:25:22.099" v="510"/>
          <ac:spMkLst>
            <pc:docMk/>
            <pc:sldMk cId="935018734" sldId="264"/>
            <ac:spMk id="14" creationId="{B9974A3F-F4CB-41FA-BAE8-7AE645744418}"/>
          </ac:spMkLst>
        </pc:spChg>
        <pc:spChg chg="mod">
          <ac:chgData name="Shaun Daubney" userId="e4b1f4f8-7fcd-47e3-b418-2beb501ed2f5" providerId="ADAL" clId="{D1C2018F-CBB4-4EA5-9C7F-5AFF84468C89}" dt="2025-05-12T11:14:22.303" v="436" actId="1036"/>
          <ac:spMkLst>
            <pc:docMk/>
            <pc:sldMk cId="935018734" sldId="264"/>
            <ac:spMk id="31" creationId="{4744C519-2F60-40AB-821E-2F1D52D15484}"/>
          </ac:spMkLst>
        </pc:spChg>
        <pc:spChg chg="mod">
          <ac:chgData name="Shaun Daubney" userId="e4b1f4f8-7fcd-47e3-b418-2beb501ed2f5" providerId="ADAL" clId="{D1C2018F-CBB4-4EA5-9C7F-5AFF84468C89}" dt="2025-05-12T11:17:22.143" v="459" actId="207"/>
          <ac:spMkLst>
            <pc:docMk/>
            <pc:sldMk cId="935018734" sldId="264"/>
            <ac:spMk id="32" creationId="{3C975EB6-236A-4826-8FFE-B8AA1B24F54C}"/>
          </ac:spMkLst>
        </pc:spChg>
        <pc:spChg chg="mod">
          <ac:chgData name="Shaun Daubney" userId="e4b1f4f8-7fcd-47e3-b418-2beb501ed2f5" providerId="ADAL" clId="{D1C2018F-CBB4-4EA5-9C7F-5AFF84468C89}" dt="2025-05-12T11:17:43.695" v="465" actId="207"/>
          <ac:spMkLst>
            <pc:docMk/>
            <pc:sldMk cId="935018734" sldId="264"/>
            <ac:spMk id="37" creationId="{1974B2CF-92DA-4E76-A12F-7412C0D6B8BE}"/>
          </ac:spMkLst>
        </pc:spChg>
        <pc:spChg chg="mod">
          <ac:chgData name="Shaun Daubney" userId="e4b1f4f8-7fcd-47e3-b418-2beb501ed2f5" providerId="ADAL" clId="{D1C2018F-CBB4-4EA5-9C7F-5AFF84468C89}" dt="2025-05-12T11:14:22.303" v="436" actId="1036"/>
          <ac:spMkLst>
            <pc:docMk/>
            <pc:sldMk cId="935018734" sldId="264"/>
            <ac:spMk id="39" creationId="{50C02E32-305E-4E64-9931-AC853CE6191C}"/>
          </ac:spMkLst>
        </pc:spChg>
        <pc:spChg chg="mod">
          <ac:chgData name="Shaun Daubney" userId="e4b1f4f8-7fcd-47e3-b418-2beb501ed2f5" providerId="ADAL" clId="{D1C2018F-CBB4-4EA5-9C7F-5AFF84468C89}" dt="2025-05-12T11:17:13.013" v="456" actId="207"/>
          <ac:spMkLst>
            <pc:docMk/>
            <pc:sldMk cId="935018734" sldId="264"/>
            <ac:spMk id="40" creationId="{299FD726-FB03-49AA-B23F-D33EEFEE3DA3}"/>
          </ac:spMkLst>
        </pc:spChg>
        <pc:spChg chg="mod">
          <ac:chgData name="Shaun Daubney" userId="e4b1f4f8-7fcd-47e3-b418-2beb501ed2f5" providerId="ADAL" clId="{D1C2018F-CBB4-4EA5-9C7F-5AFF84468C89}" dt="2025-05-12T11:16:05.329" v="451" actId="207"/>
          <ac:spMkLst>
            <pc:docMk/>
            <pc:sldMk cId="935018734" sldId="264"/>
            <ac:spMk id="44" creationId="{F7CB62D5-FF4E-41AD-9409-023696B781AF}"/>
          </ac:spMkLst>
        </pc:spChg>
        <pc:spChg chg="mod">
          <ac:chgData name="Shaun Daubney" userId="e4b1f4f8-7fcd-47e3-b418-2beb501ed2f5" providerId="ADAL" clId="{D1C2018F-CBB4-4EA5-9C7F-5AFF84468C89}" dt="2025-05-12T11:17:44.150" v="468" actId="207"/>
          <ac:spMkLst>
            <pc:docMk/>
            <pc:sldMk cId="935018734" sldId="264"/>
            <ac:spMk id="45" creationId="{D8F7C014-8276-48B7-A5FC-5CAC4085D3BC}"/>
          </ac:spMkLst>
        </pc:spChg>
        <pc:grpChg chg="add mod">
          <ac:chgData name="Shaun Daubney" userId="e4b1f4f8-7fcd-47e3-b418-2beb501ed2f5" providerId="ADAL" clId="{D1C2018F-CBB4-4EA5-9C7F-5AFF84468C89}" dt="2025-05-12T11:25:22.099" v="510"/>
          <ac:grpSpMkLst>
            <pc:docMk/>
            <pc:sldMk cId="935018734" sldId="264"/>
            <ac:grpSpMk id="2" creationId="{74AAF38B-5D77-CDCE-33C2-143BCC6C9E68}"/>
          </ac:grpSpMkLst>
        </pc:grpChg>
        <pc:grpChg chg="mod">
          <ac:chgData name="Shaun Daubney" userId="e4b1f4f8-7fcd-47e3-b418-2beb501ed2f5" providerId="ADAL" clId="{D1C2018F-CBB4-4EA5-9C7F-5AFF84468C89}" dt="2025-05-12T11:25:22.099" v="510"/>
          <ac:grpSpMkLst>
            <pc:docMk/>
            <pc:sldMk cId="935018734" sldId="264"/>
            <ac:grpSpMk id="8" creationId="{3576D36D-9FD9-0BA2-F648-190DCAE1CA87}"/>
          </ac:grpSpMkLst>
        </pc:grpChg>
        <pc:picChg chg="mod">
          <ac:chgData name="Shaun Daubney" userId="e4b1f4f8-7fcd-47e3-b418-2beb501ed2f5" providerId="ADAL" clId="{D1C2018F-CBB4-4EA5-9C7F-5AFF84468C89}" dt="2025-05-12T11:25:22.099" v="510"/>
          <ac:picMkLst>
            <pc:docMk/>
            <pc:sldMk cId="935018734" sldId="264"/>
            <ac:picMk id="13" creationId="{883B1A85-2BDE-7A6D-70E8-C6B8CD381390}"/>
          </ac:picMkLst>
        </pc:picChg>
        <pc:cxnChg chg="mod">
          <ac:chgData name="Shaun Daubney" userId="e4b1f4f8-7fcd-47e3-b418-2beb501ed2f5" providerId="ADAL" clId="{D1C2018F-CBB4-4EA5-9C7F-5AFF84468C89}" dt="2025-05-12T11:17:43.535" v="464" actId="208"/>
          <ac:cxnSpMkLst>
            <pc:docMk/>
            <pc:sldMk cId="935018734" sldId="264"/>
            <ac:cxnSpMk id="34" creationId="{230AC161-DBE4-4622-ACAF-FF88F73D57EA}"/>
          </ac:cxnSpMkLst>
        </pc:cxnChg>
        <pc:cxnChg chg="mod">
          <ac:chgData name="Shaun Daubney" userId="e4b1f4f8-7fcd-47e3-b418-2beb501ed2f5" providerId="ADAL" clId="{D1C2018F-CBB4-4EA5-9C7F-5AFF84468C89}" dt="2025-05-12T11:17:44.006" v="467" actId="208"/>
          <ac:cxnSpMkLst>
            <pc:docMk/>
            <pc:sldMk cId="935018734" sldId="264"/>
            <ac:cxnSpMk id="42" creationId="{38034596-9738-44F8-BEFD-DB5C1FD75D0A}"/>
          </ac:cxnSpMkLst>
        </pc:cxnChg>
        <pc:cxnChg chg="mod">
          <ac:chgData name="Shaun Daubney" userId="e4b1f4f8-7fcd-47e3-b418-2beb501ed2f5" providerId="ADAL" clId="{D1C2018F-CBB4-4EA5-9C7F-5AFF84468C89}" dt="2025-05-12T11:17:43.842" v="466" actId="208"/>
          <ac:cxnSpMkLst>
            <pc:docMk/>
            <pc:sldMk cId="935018734" sldId="264"/>
            <ac:cxnSpMk id="53" creationId="{FE1CA0DF-5094-42CB-AEC1-EBD87294E591}"/>
          </ac:cxnSpMkLst>
        </pc:cxnChg>
      </pc:sldChg>
      <pc:sldChg chg="delSp modSp del mod delAnim">
        <pc:chgData name="Shaun Daubney" userId="e4b1f4f8-7fcd-47e3-b418-2beb501ed2f5" providerId="ADAL" clId="{D1C2018F-CBB4-4EA5-9C7F-5AFF84468C89}" dt="2025-05-12T11:31:20.081" v="558" actId="2696"/>
        <pc:sldMkLst>
          <pc:docMk/>
          <pc:sldMk cId="1228255027" sldId="265"/>
        </pc:sldMkLst>
        <pc:spChg chg="mod">
          <ac:chgData name="Shaun Daubney" userId="e4b1f4f8-7fcd-47e3-b418-2beb501ed2f5" providerId="ADAL" clId="{D1C2018F-CBB4-4EA5-9C7F-5AFF84468C89}" dt="2025-05-12T09:16:12.400" v="18" actId="2711"/>
          <ac:spMkLst>
            <pc:docMk/>
            <pc:sldMk cId="1228255027" sldId="265"/>
            <ac:spMk id="6" creationId="{00B3258B-991C-4867-80D1-C1E074C2AA17}"/>
          </ac:spMkLst>
        </pc:spChg>
        <pc:picChg chg="del">
          <ac:chgData name="Shaun Daubney" userId="e4b1f4f8-7fcd-47e3-b418-2beb501ed2f5" providerId="ADAL" clId="{D1C2018F-CBB4-4EA5-9C7F-5AFF84468C89}" dt="2025-05-12T09:16:17.958" v="25" actId="478"/>
          <ac:picMkLst>
            <pc:docMk/>
            <pc:sldMk cId="1228255027" sldId="265"/>
            <ac:picMk id="38" creationId="{5EBAD062-21C3-4FA6-AF4E-DE2F200C8A6C}"/>
          </ac:picMkLst>
        </pc:picChg>
        <pc:picChg chg="del">
          <ac:chgData name="Shaun Daubney" userId="e4b1f4f8-7fcd-47e3-b418-2beb501ed2f5" providerId="ADAL" clId="{D1C2018F-CBB4-4EA5-9C7F-5AFF84468C89}" dt="2025-05-12T09:16:24.080" v="38" actId="478"/>
          <ac:picMkLst>
            <pc:docMk/>
            <pc:sldMk cId="1228255027" sldId="265"/>
            <ac:picMk id="40" creationId="{B882723F-DACA-4B31-A7BE-48CDE588B418}"/>
          </ac:picMkLst>
        </pc:picChg>
        <pc:picChg chg="del">
          <ac:chgData name="Shaun Daubney" userId="e4b1f4f8-7fcd-47e3-b418-2beb501ed2f5" providerId="ADAL" clId="{D1C2018F-CBB4-4EA5-9C7F-5AFF84468C89}" dt="2025-05-12T09:16:19.351" v="28" actId="478"/>
          <ac:picMkLst>
            <pc:docMk/>
            <pc:sldMk cId="1228255027" sldId="265"/>
            <ac:picMk id="42" creationId="{C51D3C31-AF09-4EB2-A760-085E9AFDF1B2}"/>
          </ac:picMkLst>
        </pc:picChg>
        <pc:picChg chg="del">
          <ac:chgData name="Shaun Daubney" userId="e4b1f4f8-7fcd-47e3-b418-2beb501ed2f5" providerId="ADAL" clId="{D1C2018F-CBB4-4EA5-9C7F-5AFF84468C89}" dt="2025-05-12T09:16:19.767" v="29" actId="478"/>
          <ac:picMkLst>
            <pc:docMk/>
            <pc:sldMk cId="1228255027" sldId="265"/>
            <ac:picMk id="44" creationId="{77F9A1C4-237C-41BB-A14F-1DC4809B1042}"/>
          </ac:picMkLst>
        </pc:picChg>
        <pc:picChg chg="del">
          <ac:chgData name="Shaun Daubney" userId="e4b1f4f8-7fcd-47e3-b418-2beb501ed2f5" providerId="ADAL" clId="{D1C2018F-CBB4-4EA5-9C7F-5AFF84468C89}" dt="2025-05-12T09:16:22.100" v="34" actId="478"/>
          <ac:picMkLst>
            <pc:docMk/>
            <pc:sldMk cId="1228255027" sldId="265"/>
            <ac:picMk id="46" creationId="{B4D0AA14-B222-48A6-97F6-B3758194F7AA}"/>
          </ac:picMkLst>
        </pc:picChg>
        <pc:picChg chg="del">
          <ac:chgData name="Shaun Daubney" userId="e4b1f4f8-7fcd-47e3-b418-2beb501ed2f5" providerId="ADAL" clId="{D1C2018F-CBB4-4EA5-9C7F-5AFF84468C89}" dt="2025-05-12T09:16:23.675" v="37" actId="478"/>
          <ac:picMkLst>
            <pc:docMk/>
            <pc:sldMk cId="1228255027" sldId="265"/>
            <ac:picMk id="48" creationId="{9681A563-4E36-49A6-8421-CAFCE86E2678}"/>
          </ac:picMkLst>
        </pc:picChg>
        <pc:picChg chg="del">
          <ac:chgData name="Shaun Daubney" userId="e4b1f4f8-7fcd-47e3-b418-2beb501ed2f5" providerId="ADAL" clId="{D1C2018F-CBB4-4EA5-9C7F-5AFF84468C89}" dt="2025-05-12T09:16:21.619" v="33" actId="478"/>
          <ac:picMkLst>
            <pc:docMk/>
            <pc:sldMk cId="1228255027" sldId="265"/>
            <ac:picMk id="50" creationId="{BD27B661-18EB-4EEB-850D-5B18FB2C3379}"/>
          </ac:picMkLst>
        </pc:picChg>
        <pc:picChg chg="del">
          <ac:chgData name="Shaun Daubney" userId="e4b1f4f8-7fcd-47e3-b418-2beb501ed2f5" providerId="ADAL" clId="{D1C2018F-CBB4-4EA5-9C7F-5AFF84468C89}" dt="2025-05-12T09:16:20.124" v="30" actId="478"/>
          <ac:picMkLst>
            <pc:docMk/>
            <pc:sldMk cId="1228255027" sldId="265"/>
            <ac:picMk id="52" creationId="{0C401BF2-08B4-4D4E-A5C6-221A38D50A79}"/>
          </ac:picMkLst>
        </pc:picChg>
        <pc:picChg chg="del">
          <ac:chgData name="Shaun Daubney" userId="e4b1f4f8-7fcd-47e3-b418-2beb501ed2f5" providerId="ADAL" clId="{D1C2018F-CBB4-4EA5-9C7F-5AFF84468C89}" dt="2025-05-12T09:16:16.118" v="21" actId="478"/>
          <ac:picMkLst>
            <pc:docMk/>
            <pc:sldMk cId="1228255027" sldId="265"/>
            <ac:picMk id="54" creationId="{491EB139-847B-415C-B80E-45FD9D44EE81}"/>
          </ac:picMkLst>
        </pc:picChg>
        <pc:picChg chg="del">
          <ac:chgData name="Shaun Daubney" userId="e4b1f4f8-7fcd-47e3-b418-2beb501ed2f5" providerId="ADAL" clId="{D1C2018F-CBB4-4EA5-9C7F-5AFF84468C89}" dt="2025-05-12T09:16:16.572" v="22" actId="478"/>
          <ac:picMkLst>
            <pc:docMk/>
            <pc:sldMk cId="1228255027" sldId="265"/>
            <ac:picMk id="58" creationId="{6D5EFADC-8969-498E-B9F2-36DC57F6CD7D}"/>
          </ac:picMkLst>
        </pc:picChg>
        <pc:picChg chg="del">
          <ac:chgData name="Shaun Daubney" userId="e4b1f4f8-7fcd-47e3-b418-2beb501ed2f5" providerId="ADAL" clId="{D1C2018F-CBB4-4EA5-9C7F-5AFF84468C89}" dt="2025-05-12T09:16:17.094" v="23" actId="478"/>
          <ac:picMkLst>
            <pc:docMk/>
            <pc:sldMk cId="1228255027" sldId="265"/>
            <ac:picMk id="59" creationId="{0C071160-1588-45A3-885B-DF74A3210AD8}"/>
          </ac:picMkLst>
        </pc:picChg>
        <pc:picChg chg="del">
          <ac:chgData name="Shaun Daubney" userId="e4b1f4f8-7fcd-47e3-b418-2beb501ed2f5" providerId="ADAL" clId="{D1C2018F-CBB4-4EA5-9C7F-5AFF84468C89}" dt="2025-05-12T09:16:23.161" v="36" actId="478"/>
          <ac:picMkLst>
            <pc:docMk/>
            <pc:sldMk cId="1228255027" sldId="265"/>
            <ac:picMk id="60" creationId="{B8C3D576-2EB0-4119-B769-B73D5EBA8929}"/>
          </ac:picMkLst>
        </pc:picChg>
        <pc:picChg chg="del">
          <ac:chgData name="Shaun Daubney" userId="e4b1f4f8-7fcd-47e3-b418-2beb501ed2f5" providerId="ADAL" clId="{D1C2018F-CBB4-4EA5-9C7F-5AFF84468C89}" dt="2025-05-12T09:16:18.414" v="26" actId="478"/>
          <ac:picMkLst>
            <pc:docMk/>
            <pc:sldMk cId="1228255027" sldId="265"/>
            <ac:picMk id="61" creationId="{BE4E8433-9096-4D1D-9C2B-413A0D1F9482}"/>
          </ac:picMkLst>
        </pc:picChg>
        <pc:picChg chg="del">
          <ac:chgData name="Shaun Daubney" userId="e4b1f4f8-7fcd-47e3-b418-2beb501ed2f5" providerId="ADAL" clId="{D1C2018F-CBB4-4EA5-9C7F-5AFF84468C89}" dt="2025-05-12T09:16:17.539" v="24" actId="478"/>
          <ac:picMkLst>
            <pc:docMk/>
            <pc:sldMk cId="1228255027" sldId="265"/>
            <ac:picMk id="62" creationId="{16A66626-ACA4-4078-8CB8-82EDF1E5A733}"/>
          </ac:picMkLst>
        </pc:picChg>
        <pc:picChg chg="del">
          <ac:chgData name="Shaun Daubney" userId="e4b1f4f8-7fcd-47e3-b418-2beb501ed2f5" providerId="ADAL" clId="{D1C2018F-CBB4-4EA5-9C7F-5AFF84468C89}" dt="2025-05-12T09:16:21.173" v="32" actId="478"/>
          <ac:picMkLst>
            <pc:docMk/>
            <pc:sldMk cId="1228255027" sldId="265"/>
            <ac:picMk id="63" creationId="{4D977DA2-BD7A-4618-9147-B63B3BE09CF0}"/>
          </ac:picMkLst>
        </pc:picChg>
        <pc:picChg chg="del">
          <ac:chgData name="Shaun Daubney" userId="e4b1f4f8-7fcd-47e3-b418-2beb501ed2f5" providerId="ADAL" clId="{D1C2018F-CBB4-4EA5-9C7F-5AFF84468C89}" dt="2025-05-12T09:16:22.687" v="35" actId="478"/>
          <ac:picMkLst>
            <pc:docMk/>
            <pc:sldMk cId="1228255027" sldId="265"/>
            <ac:picMk id="64" creationId="{916CC746-45B1-435E-8E93-75C7B8A3F52C}"/>
          </ac:picMkLst>
        </pc:picChg>
        <pc:picChg chg="del">
          <ac:chgData name="Shaun Daubney" userId="e4b1f4f8-7fcd-47e3-b418-2beb501ed2f5" providerId="ADAL" clId="{D1C2018F-CBB4-4EA5-9C7F-5AFF84468C89}" dt="2025-05-12T09:16:20.640" v="31" actId="478"/>
          <ac:picMkLst>
            <pc:docMk/>
            <pc:sldMk cId="1228255027" sldId="265"/>
            <ac:picMk id="65" creationId="{1428374B-512B-498A-A84D-98DA113E61C1}"/>
          </ac:picMkLst>
        </pc:picChg>
        <pc:picChg chg="del">
          <ac:chgData name="Shaun Daubney" userId="e4b1f4f8-7fcd-47e3-b418-2beb501ed2f5" providerId="ADAL" clId="{D1C2018F-CBB4-4EA5-9C7F-5AFF84468C89}" dt="2025-05-12T09:16:18.926" v="27" actId="478"/>
          <ac:picMkLst>
            <pc:docMk/>
            <pc:sldMk cId="1228255027" sldId="265"/>
            <ac:picMk id="66" creationId="{EF35EC56-5DCE-4F0E-8448-91560B2377EB}"/>
          </ac:picMkLst>
        </pc:picChg>
        <pc:picChg chg="del">
          <ac:chgData name="Shaun Daubney" userId="e4b1f4f8-7fcd-47e3-b418-2beb501ed2f5" providerId="ADAL" clId="{D1C2018F-CBB4-4EA5-9C7F-5AFF84468C89}" dt="2025-05-12T09:16:14.853" v="19" actId="478"/>
          <ac:picMkLst>
            <pc:docMk/>
            <pc:sldMk cId="1228255027" sldId="265"/>
            <ac:picMk id="67" creationId="{A746C8D2-947D-4347-ACA6-EC7258835935}"/>
          </ac:picMkLst>
        </pc:picChg>
        <pc:picChg chg="del">
          <ac:chgData name="Shaun Daubney" userId="e4b1f4f8-7fcd-47e3-b418-2beb501ed2f5" providerId="ADAL" clId="{D1C2018F-CBB4-4EA5-9C7F-5AFF84468C89}" dt="2025-05-12T09:16:15.618" v="20" actId="478"/>
          <ac:picMkLst>
            <pc:docMk/>
            <pc:sldMk cId="1228255027" sldId="265"/>
            <ac:picMk id="68" creationId="{406257E1-B1CA-4C3D-A529-B948D9A41D10}"/>
          </ac:picMkLst>
        </pc:picChg>
      </pc:sldChg>
      <pc:sldChg chg="addSp modSp mod">
        <pc:chgData name="Shaun Daubney" userId="e4b1f4f8-7fcd-47e3-b418-2beb501ed2f5" providerId="ADAL" clId="{D1C2018F-CBB4-4EA5-9C7F-5AFF84468C89}" dt="2025-05-12T11:35:30.140" v="598" actId="14100"/>
        <pc:sldMkLst>
          <pc:docMk/>
          <pc:sldMk cId="596144182" sldId="266"/>
        </pc:sldMkLst>
        <pc:spChg chg="mod">
          <ac:chgData name="Shaun Daubney" userId="e4b1f4f8-7fcd-47e3-b418-2beb501ed2f5" providerId="ADAL" clId="{D1C2018F-CBB4-4EA5-9C7F-5AFF84468C89}" dt="2025-05-12T09:16:46.485" v="40" actId="2711"/>
          <ac:spMkLst>
            <pc:docMk/>
            <pc:sldMk cId="596144182" sldId="266"/>
            <ac:spMk id="7" creationId="{D3996CB4-2ADD-447A-8231-7C7922F894A2}"/>
          </ac:spMkLst>
        </pc:spChg>
        <pc:spChg chg="mod">
          <ac:chgData name="Shaun Daubney" userId="e4b1f4f8-7fcd-47e3-b418-2beb501ed2f5" providerId="ADAL" clId="{D1C2018F-CBB4-4EA5-9C7F-5AFF84468C89}" dt="2025-05-12T11:35:20.125" v="596"/>
          <ac:spMkLst>
            <pc:docMk/>
            <pc:sldMk cId="596144182" sldId="266"/>
            <ac:spMk id="8" creationId="{18E5F5A8-C651-4A8A-C5C3-93F763DE85DC}"/>
          </ac:spMkLst>
        </pc:spChg>
        <pc:spChg chg="mod">
          <ac:chgData name="Shaun Daubney" userId="e4b1f4f8-7fcd-47e3-b418-2beb501ed2f5" providerId="ADAL" clId="{D1C2018F-CBB4-4EA5-9C7F-5AFF84468C89}" dt="2025-05-12T11:35:26.627" v="597" actId="1076"/>
          <ac:spMkLst>
            <pc:docMk/>
            <pc:sldMk cId="596144182" sldId="266"/>
            <ac:spMk id="11" creationId="{8DC44DF2-58A8-4D43-B649-AB4961A07031}"/>
          </ac:spMkLst>
        </pc:spChg>
        <pc:spChg chg="mod">
          <ac:chgData name="Shaun Daubney" userId="e4b1f4f8-7fcd-47e3-b418-2beb501ed2f5" providerId="ADAL" clId="{D1C2018F-CBB4-4EA5-9C7F-5AFF84468C89}" dt="2025-05-12T11:35:20.125" v="596"/>
          <ac:spMkLst>
            <pc:docMk/>
            <pc:sldMk cId="596144182" sldId="266"/>
            <ac:spMk id="13" creationId="{402535ED-30E9-8FF6-B0A9-A817C8230C21}"/>
          </ac:spMkLst>
        </pc:spChg>
        <pc:spChg chg="mod">
          <ac:chgData name="Shaun Daubney" userId="e4b1f4f8-7fcd-47e3-b418-2beb501ed2f5" providerId="ADAL" clId="{D1C2018F-CBB4-4EA5-9C7F-5AFF84468C89}" dt="2025-05-12T11:35:20.125" v="596"/>
          <ac:spMkLst>
            <pc:docMk/>
            <pc:sldMk cId="596144182" sldId="266"/>
            <ac:spMk id="15" creationId="{DA9A9B96-35FF-6565-7D68-71CABB70BA66}"/>
          </ac:spMkLst>
        </pc:spChg>
        <pc:spChg chg="mod">
          <ac:chgData name="Shaun Daubney" userId="e4b1f4f8-7fcd-47e3-b418-2beb501ed2f5" providerId="ADAL" clId="{D1C2018F-CBB4-4EA5-9C7F-5AFF84468C89}" dt="2025-05-12T09:16:46.485" v="40" actId="2711"/>
          <ac:spMkLst>
            <pc:docMk/>
            <pc:sldMk cId="596144182" sldId="266"/>
            <ac:spMk id="17" creationId="{DD91B8FD-B6B9-459A-9E95-61D0D7AB6DBD}"/>
          </ac:spMkLst>
        </pc:spChg>
        <pc:spChg chg="mod">
          <ac:chgData name="Shaun Daubney" userId="e4b1f4f8-7fcd-47e3-b418-2beb501ed2f5" providerId="ADAL" clId="{D1C2018F-CBB4-4EA5-9C7F-5AFF84468C89}" dt="2025-05-12T09:16:46.485" v="40" actId="2711"/>
          <ac:spMkLst>
            <pc:docMk/>
            <pc:sldMk cId="596144182" sldId="266"/>
            <ac:spMk id="18" creationId="{8912C38B-6441-41C2-A38E-584CC76D0F16}"/>
          </ac:spMkLst>
        </pc:spChg>
        <pc:spChg chg="mod">
          <ac:chgData name="Shaun Daubney" userId="e4b1f4f8-7fcd-47e3-b418-2beb501ed2f5" providerId="ADAL" clId="{D1C2018F-CBB4-4EA5-9C7F-5AFF84468C89}" dt="2025-05-12T09:16:46.485" v="40" actId="2711"/>
          <ac:spMkLst>
            <pc:docMk/>
            <pc:sldMk cId="596144182" sldId="266"/>
            <ac:spMk id="21" creationId="{BD650326-F265-4E28-BAB2-AB9AE557E762}"/>
          </ac:spMkLst>
        </pc:spChg>
        <pc:spChg chg="mod">
          <ac:chgData name="Shaun Daubney" userId="e4b1f4f8-7fcd-47e3-b418-2beb501ed2f5" providerId="ADAL" clId="{D1C2018F-CBB4-4EA5-9C7F-5AFF84468C89}" dt="2025-05-12T11:35:20.125" v="596"/>
          <ac:spMkLst>
            <pc:docMk/>
            <pc:sldMk cId="596144182" sldId="266"/>
            <ac:spMk id="23" creationId="{70114D35-FD81-EC6B-A108-7353C14BD4A3}"/>
          </ac:spMkLst>
        </pc:spChg>
        <pc:spChg chg="mod">
          <ac:chgData name="Shaun Daubney" userId="e4b1f4f8-7fcd-47e3-b418-2beb501ed2f5" providerId="ADAL" clId="{D1C2018F-CBB4-4EA5-9C7F-5AFF84468C89}" dt="2025-05-12T09:16:46.485" v="40" actId="2711"/>
          <ac:spMkLst>
            <pc:docMk/>
            <pc:sldMk cId="596144182" sldId="266"/>
            <ac:spMk id="24" creationId="{D4DADC53-C542-43AC-BB85-E6E9E553D1CF}"/>
          </ac:spMkLst>
        </pc:spChg>
        <pc:spChg chg="mod">
          <ac:chgData name="Shaun Daubney" userId="e4b1f4f8-7fcd-47e3-b418-2beb501ed2f5" providerId="ADAL" clId="{D1C2018F-CBB4-4EA5-9C7F-5AFF84468C89}" dt="2025-05-12T09:16:46.485" v="40" actId="2711"/>
          <ac:spMkLst>
            <pc:docMk/>
            <pc:sldMk cId="596144182" sldId="266"/>
            <ac:spMk id="27" creationId="{59956E1D-AA11-4783-B65E-6BB753149C37}"/>
          </ac:spMkLst>
        </pc:spChg>
        <pc:spChg chg="mod">
          <ac:chgData name="Shaun Daubney" userId="e4b1f4f8-7fcd-47e3-b418-2beb501ed2f5" providerId="ADAL" clId="{D1C2018F-CBB4-4EA5-9C7F-5AFF84468C89}" dt="2025-05-12T09:16:46.485" v="40" actId="2711"/>
          <ac:spMkLst>
            <pc:docMk/>
            <pc:sldMk cId="596144182" sldId="266"/>
            <ac:spMk id="30" creationId="{BD118884-046A-4967-B822-A2673249A441}"/>
          </ac:spMkLst>
        </pc:spChg>
        <pc:spChg chg="mod">
          <ac:chgData name="Shaun Daubney" userId="e4b1f4f8-7fcd-47e3-b418-2beb501ed2f5" providerId="ADAL" clId="{D1C2018F-CBB4-4EA5-9C7F-5AFF84468C89}" dt="2025-05-12T09:16:46.485" v="40" actId="2711"/>
          <ac:spMkLst>
            <pc:docMk/>
            <pc:sldMk cId="596144182" sldId="266"/>
            <ac:spMk id="31" creationId="{35F94F42-4D2D-4A67-92E0-A7D0CE6568AA}"/>
          </ac:spMkLst>
        </pc:spChg>
        <pc:spChg chg="mod">
          <ac:chgData name="Shaun Daubney" userId="e4b1f4f8-7fcd-47e3-b418-2beb501ed2f5" providerId="ADAL" clId="{D1C2018F-CBB4-4EA5-9C7F-5AFF84468C89}" dt="2025-05-12T09:16:46.485" v="40" actId="2711"/>
          <ac:spMkLst>
            <pc:docMk/>
            <pc:sldMk cId="596144182" sldId="266"/>
            <ac:spMk id="36" creationId="{D0AA2694-7C4C-414C-9E60-C2204480147B}"/>
          </ac:spMkLst>
        </pc:spChg>
        <pc:grpChg chg="add mod">
          <ac:chgData name="Shaun Daubney" userId="e4b1f4f8-7fcd-47e3-b418-2beb501ed2f5" providerId="ADAL" clId="{D1C2018F-CBB4-4EA5-9C7F-5AFF84468C89}" dt="2025-05-12T11:35:20.125" v="596"/>
          <ac:grpSpMkLst>
            <pc:docMk/>
            <pc:sldMk cId="596144182" sldId="266"/>
            <ac:grpSpMk id="2" creationId="{F764A934-1B20-C5B1-A83A-9C927EC601F9}"/>
          </ac:grpSpMkLst>
        </pc:grpChg>
        <pc:grpChg chg="mod">
          <ac:chgData name="Shaun Daubney" userId="e4b1f4f8-7fcd-47e3-b418-2beb501ed2f5" providerId="ADAL" clId="{D1C2018F-CBB4-4EA5-9C7F-5AFF84468C89}" dt="2025-05-12T11:35:20.125" v="596"/>
          <ac:grpSpMkLst>
            <pc:docMk/>
            <pc:sldMk cId="596144182" sldId="266"/>
            <ac:grpSpMk id="12" creationId="{1FDFC47B-4E97-4114-C8F9-F7BFA5644940}"/>
          </ac:grpSpMkLst>
        </pc:grpChg>
        <pc:picChg chg="mod">
          <ac:chgData name="Shaun Daubney" userId="e4b1f4f8-7fcd-47e3-b418-2beb501ed2f5" providerId="ADAL" clId="{D1C2018F-CBB4-4EA5-9C7F-5AFF84468C89}" dt="2025-05-12T11:35:20.125" v="596"/>
          <ac:picMkLst>
            <pc:docMk/>
            <pc:sldMk cId="596144182" sldId="266"/>
            <ac:picMk id="19" creationId="{5D2C1187-CDB1-BCCB-4B53-762141F46239}"/>
          </ac:picMkLst>
        </pc:picChg>
        <pc:cxnChg chg="mod">
          <ac:chgData name="Shaun Daubney" userId="e4b1f4f8-7fcd-47e3-b418-2beb501ed2f5" providerId="ADAL" clId="{D1C2018F-CBB4-4EA5-9C7F-5AFF84468C89}" dt="2025-05-12T11:35:30.140" v="598" actId="14100"/>
          <ac:cxnSpMkLst>
            <pc:docMk/>
            <pc:sldMk cId="596144182" sldId="266"/>
            <ac:cxnSpMk id="9" creationId="{07E4DF93-F32D-420B-A146-7463F9DE58BB}"/>
          </ac:cxnSpMkLst>
        </pc:cxnChg>
      </pc:sldChg>
      <pc:sldChg chg="del">
        <pc:chgData name="Shaun Daubney" userId="e4b1f4f8-7fcd-47e3-b418-2beb501ed2f5" providerId="ADAL" clId="{D1C2018F-CBB4-4EA5-9C7F-5AFF84468C89}" dt="2025-05-12T09:16:59.956" v="41" actId="47"/>
        <pc:sldMkLst>
          <pc:docMk/>
          <pc:sldMk cId="1647178164" sldId="268"/>
        </pc:sldMkLst>
      </pc:sldChg>
      <pc:sldChg chg="del">
        <pc:chgData name="Shaun Daubney" userId="e4b1f4f8-7fcd-47e3-b418-2beb501ed2f5" providerId="ADAL" clId="{D1C2018F-CBB4-4EA5-9C7F-5AFF84468C89}" dt="2025-05-12T09:16:59.956" v="41" actId="47"/>
        <pc:sldMkLst>
          <pc:docMk/>
          <pc:sldMk cId="1999170115" sldId="269"/>
        </pc:sldMkLst>
      </pc:sldChg>
      <pc:sldChg chg="modSp del">
        <pc:chgData name="Shaun Daubney" userId="e4b1f4f8-7fcd-47e3-b418-2beb501ed2f5" providerId="ADAL" clId="{D1C2018F-CBB4-4EA5-9C7F-5AFF84468C89}" dt="2025-05-12T10:54:34.406" v="341" actId="2696"/>
        <pc:sldMkLst>
          <pc:docMk/>
          <pc:sldMk cId="2385847374" sldId="272"/>
        </pc:sldMkLst>
        <pc:spChg chg="mod">
          <ac:chgData name="Shaun Daubney" userId="e4b1f4f8-7fcd-47e3-b418-2beb501ed2f5" providerId="ADAL" clId="{D1C2018F-CBB4-4EA5-9C7F-5AFF84468C89}" dt="2025-05-12T09:14:21.054" v="6" actId="2711"/>
          <ac:spMkLst>
            <pc:docMk/>
            <pc:sldMk cId="2385847374" sldId="272"/>
            <ac:spMk id="2" creationId="{1BB60277-D25E-4B8D-B883-ACE893D2EA6C}"/>
          </ac:spMkLst>
        </pc:spChg>
        <pc:spChg chg="mod">
          <ac:chgData name="Shaun Daubney" userId="e4b1f4f8-7fcd-47e3-b418-2beb501ed2f5" providerId="ADAL" clId="{D1C2018F-CBB4-4EA5-9C7F-5AFF84468C89}" dt="2025-05-12T09:14:21.054" v="6" actId="2711"/>
          <ac:spMkLst>
            <pc:docMk/>
            <pc:sldMk cId="2385847374" sldId="272"/>
            <ac:spMk id="3" creationId="{339BFC44-BA97-42CD-B82A-9D0180EDD669}"/>
          </ac:spMkLst>
        </pc:spChg>
        <pc:spChg chg="mod">
          <ac:chgData name="Shaun Daubney" userId="e4b1f4f8-7fcd-47e3-b418-2beb501ed2f5" providerId="ADAL" clId="{D1C2018F-CBB4-4EA5-9C7F-5AFF84468C89}" dt="2025-05-12T09:14:21.054" v="6" actId="2711"/>
          <ac:spMkLst>
            <pc:docMk/>
            <pc:sldMk cId="2385847374" sldId="272"/>
            <ac:spMk id="4" creationId="{9B8C8B8E-1108-4021-8259-86E4AB9A4D35}"/>
          </ac:spMkLst>
        </pc:spChg>
      </pc:sldChg>
      <pc:sldChg chg="modSp">
        <pc:chgData name="Shaun Daubney" userId="e4b1f4f8-7fcd-47e3-b418-2beb501ed2f5" providerId="ADAL" clId="{D1C2018F-CBB4-4EA5-9C7F-5AFF84468C89}" dt="2025-05-12T09:15:22.834" v="12" actId="2711"/>
        <pc:sldMkLst>
          <pc:docMk/>
          <pc:sldMk cId="1866994134" sldId="273"/>
        </pc:sldMkLst>
        <pc:spChg chg="mod">
          <ac:chgData name="Shaun Daubney" userId="e4b1f4f8-7fcd-47e3-b418-2beb501ed2f5" providerId="ADAL" clId="{D1C2018F-CBB4-4EA5-9C7F-5AFF84468C89}" dt="2025-05-12T09:15:22.834" v="12" actId="2711"/>
          <ac:spMkLst>
            <pc:docMk/>
            <pc:sldMk cId="1866994134" sldId="273"/>
            <ac:spMk id="2" creationId="{1BB60277-D25E-4B8D-B883-ACE893D2EA6C}"/>
          </ac:spMkLst>
        </pc:spChg>
      </pc:sldChg>
      <pc:sldChg chg="del">
        <pc:chgData name="Shaun Daubney" userId="e4b1f4f8-7fcd-47e3-b418-2beb501ed2f5" providerId="ADAL" clId="{D1C2018F-CBB4-4EA5-9C7F-5AFF84468C89}" dt="2025-05-12T09:16:59.956" v="41" actId="47"/>
        <pc:sldMkLst>
          <pc:docMk/>
          <pc:sldMk cId="298143658" sldId="274"/>
        </pc:sldMkLst>
      </pc:sldChg>
      <pc:sldChg chg="modSp">
        <pc:chgData name="Shaun Daubney" userId="e4b1f4f8-7fcd-47e3-b418-2beb501ed2f5" providerId="ADAL" clId="{D1C2018F-CBB4-4EA5-9C7F-5AFF84468C89}" dt="2025-05-12T09:17:53.938" v="47" actId="2711"/>
        <pc:sldMkLst>
          <pc:docMk/>
          <pc:sldMk cId="4121582495" sldId="275"/>
        </pc:sldMkLst>
        <pc:spChg chg="mod">
          <ac:chgData name="Shaun Daubney" userId="e4b1f4f8-7fcd-47e3-b418-2beb501ed2f5" providerId="ADAL" clId="{D1C2018F-CBB4-4EA5-9C7F-5AFF84468C89}" dt="2025-05-12T09:17:08.639" v="42" actId="2711"/>
          <ac:spMkLst>
            <pc:docMk/>
            <pc:sldMk cId="4121582495" sldId="275"/>
            <ac:spMk id="4" creationId="{D6672166-6D73-453B-BD31-6B734FF70960}"/>
          </ac:spMkLst>
        </pc:spChg>
        <pc:spChg chg="mod">
          <ac:chgData name="Shaun Daubney" userId="e4b1f4f8-7fcd-47e3-b418-2beb501ed2f5" providerId="ADAL" clId="{D1C2018F-CBB4-4EA5-9C7F-5AFF84468C89}" dt="2025-05-12T09:17:39.733" v="45" actId="2711"/>
          <ac:spMkLst>
            <pc:docMk/>
            <pc:sldMk cId="4121582495" sldId="275"/>
            <ac:spMk id="5" creationId="{946F0B87-8B74-4452-9A21-001EC116842E}"/>
          </ac:spMkLst>
        </pc:spChg>
        <pc:spChg chg="mod">
          <ac:chgData name="Shaun Daubney" userId="e4b1f4f8-7fcd-47e3-b418-2beb501ed2f5" providerId="ADAL" clId="{D1C2018F-CBB4-4EA5-9C7F-5AFF84468C89}" dt="2025-05-12T09:17:46.525" v="46" actId="2711"/>
          <ac:spMkLst>
            <pc:docMk/>
            <pc:sldMk cId="4121582495" sldId="275"/>
            <ac:spMk id="7" creationId="{641E4952-1497-4294-9104-E2999043D720}"/>
          </ac:spMkLst>
        </pc:spChg>
        <pc:spChg chg="mod">
          <ac:chgData name="Shaun Daubney" userId="e4b1f4f8-7fcd-47e3-b418-2beb501ed2f5" providerId="ADAL" clId="{D1C2018F-CBB4-4EA5-9C7F-5AFF84468C89}" dt="2025-05-12T09:17:19.805" v="43" actId="2711"/>
          <ac:spMkLst>
            <pc:docMk/>
            <pc:sldMk cId="4121582495" sldId="275"/>
            <ac:spMk id="8" creationId="{05C6E87D-5034-4334-98C2-0A79111EAF6B}"/>
          </ac:spMkLst>
        </pc:spChg>
        <pc:spChg chg="mod">
          <ac:chgData name="Shaun Daubney" userId="e4b1f4f8-7fcd-47e3-b418-2beb501ed2f5" providerId="ADAL" clId="{D1C2018F-CBB4-4EA5-9C7F-5AFF84468C89}" dt="2025-05-12T09:17:53.938" v="47" actId="2711"/>
          <ac:spMkLst>
            <pc:docMk/>
            <pc:sldMk cId="4121582495" sldId="275"/>
            <ac:spMk id="9" creationId="{25A42EC5-37A8-423A-927C-A2219C37B04F}"/>
          </ac:spMkLst>
        </pc:spChg>
      </pc:sldChg>
      <pc:sldChg chg="del">
        <pc:chgData name="Shaun Daubney" userId="e4b1f4f8-7fcd-47e3-b418-2beb501ed2f5" providerId="ADAL" clId="{D1C2018F-CBB4-4EA5-9C7F-5AFF84468C89}" dt="2025-05-12T11:27:32.884" v="531" actId="2696"/>
        <pc:sldMkLst>
          <pc:docMk/>
          <pc:sldMk cId="245166026" sldId="277"/>
        </pc:sldMkLst>
      </pc:sldChg>
      <pc:sldChg chg="delSp modSp mod delAnim">
        <pc:chgData name="Shaun Daubney" userId="e4b1f4f8-7fcd-47e3-b418-2beb501ed2f5" providerId="ADAL" clId="{D1C2018F-CBB4-4EA5-9C7F-5AFF84468C89}" dt="2025-05-12T11:37:49.578" v="610" actId="1076"/>
        <pc:sldMkLst>
          <pc:docMk/>
          <pc:sldMk cId="27451579" sldId="278"/>
        </pc:sldMkLst>
        <pc:spChg chg="mod">
          <ac:chgData name="Shaun Daubney" userId="e4b1f4f8-7fcd-47e3-b418-2beb501ed2f5" providerId="ADAL" clId="{D1C2018F-CBB4-4EA5-9C7F-5AFF84468C89}" dt="2025-05-12T11:37:49.578" v="610" actId="1076"/>
          <ac:spMkLst>
            <pc:docMk/>
            <pc:sldMk cId="27451579" sldId="278"/>
            <ac:spMk id="3" creationId="{339BFC44-BA97-42CD-B82A-9D0180EDD669}"/>
          </ac:spMkLst>
        </pc:spChg>
        <pc:spChg chg="del">
          <ac:chgData name="Shaun Daubney" userId="e4b1f4f8-7fcd-47e3-b418-2beb501ed2f5" providerId="ADAL" clId="{D1C2018F-CBB4-4EA5-9C7F-5AFF84468C89}" dt="2025-05-12T11:36:30.675" v="599" actId="478"/>
          <ac:spMkLst>
            <pc:docMk/>
            <pc:sldMk cId="27451579" sldId="278"/>
            <ac:spMk id="4" creationId="{9B8C8B8E-1108-4021-8259-86E4AB9A4D35}"/>
          </ac:spMkLst>
        </pc:spChg>
      </pc:sldChg>
      <pc:sldChg chg="del">
        <pc:chgData name="Shaun Daubney" userId="e4b1f4f8-7fcd-47e3-b418-2beb501ed2f5" providerId="ADAL" clId="{D1C2018F-CBB4-4EA5-9C7F-5AFF84468C89}" dt="2025-05-12T09:16:34.286" v="39" actId="2696"/>
        <pc:sldMkLst>
          <pc:docMk/>
          <pc:sldMk cId="1466415750" sldId="279"/>
        </pc:sldMkLst>
      </pc:sldChg>
      <pc:sldChg chg="modSp del">
        <pc:chgData name="Shaun Daubney" userId="e4b1f4f8-7fcd-47e3-b418-2beb501ed2f5" providerId="ADAL" clId="{D1C2018F-CBB4-4EA5-9C7F-5AFF84468C89}" dt="2025-05-12T11:29:38.199" v="538" actId="2696"/>
        <pc:sldMkLst>
          <pc:docMk/>
          <pc:sldMk cId="4048307379" sldId="280"/>
        </pc:sldMkLst>
        <pc:spChg chg="mod">
          <ac:chgData name="Shaun Daubney" userId="e4b1f4f8-7fcd-47e3-b418-2beb501ed2f5" providerId="ADAL" clId="{D1C2018F-CBB4-4EA5-9C7F-5AFF84468C89}" dt="2025-05-12T09:15:30.881" v="13" actId="2711"/>
          <ac:spMkLst>
            <pc:docMk/>
            <pc:sldMk cId="4048307379" sldId="280"/>
            <ac:spMk id="2" creationId="{1BB60277-D25E-4B8D-B883-ACE893D2EA6C}"/>
          </ac:spMkLst>
        </pc:spChg>
      </pc:sldChg>
      <pc:sldChg chg="del">
        <pc:chgData name="Shaun Daubney" userId="e4b1f4f8-7fcd-47e3-b418-2beb501ed2f5" providerId="ADAL" clId="{D1C2018F-CBB4-4EA5-9C7F-5AFF84468C89}" dt="2025-05-12T09:16:59.956" v="41" actId="47"/>
        <pc:sldMkLst>
          <pc:docMk/>
          <pc:sldMk cId="3936627977" sldId="281"/>
        </pc:sldMkLst>
      </pc:sldChg>
      <pc:sldChg chg="del">
        <pc:chgData name="Shaun Daubney" userId="e4b1f4f8-7fcd-47e3-b418-2beb501ed2f5" providerId="ADAL" clId="{D1C2018F-CBB4-4EA5-9C7F-5AFF84468C89}" dt="2025-05-12T09:16:59.956" v="41" actId="47"/>
        <pc:sldMkLst>
          <pc:docMk/>
          <pc:sldMk cId="1866893986" sldId="282"/>
        </pc:sldMkLst>
      </pc:sldChg>
      <pc:sldChg chg="del">
        <pc:chgData name="Shaun Daubney" userId="e4b1f4f8-7fcd-47e3-b418-2beb501ed2f5" providerId="ADAL" clId="{D1C2018F-CBB4-4EA5-9C7F-5AFF84468C89}" dt="2025-05-12T09:16:59.956" v="41" actId="47"/>
        <pc:sldMkLst>
          <pc:docMk/>
          <pc:sldMk cId="611973847" sldId="283"/>
        </pc:sldMkLst>
      </pc:sldChg>
      <pc:sldChg chg="addSp delSp modSp mod modAnim modNotesTx">
        <pc:chgData name="Shaun Daubney" userId="e4b1f4f8-7fcd-47e3-b418-2beb501ed2f5" providerId="ADAL" clId="{D1C2018F-CBB4-4EA5-9C7F-5AFF84468C89}" dt="2025-05-12T11:34:05.253" v="595" actId="1076"/>
        <pc:sldMkLst>
          <pc:docMk/>
          <pc:sldMk cId="4084349221" sldId="284"/>
        </pc:sldMkLst>
        <pc:spChg chg="add mod">
          <ac:chgData name="Shaun Daubney" userId="e4b1f4f8-7fcd-47e3-b418-2beb501ed2f5" providerId="ADAL" clId="{D1C2018F-CBB4-4EA5-9C7F-5AFF84468C89}" dt="2025-05-12T11:34:05.253" v="595" actId="1076"/>
          <ac:spMkLst>
            <pc:docMk/>
            <pc:sldMk cId="4084349221" sldId="284"/>
            <ac:spMk id="2" creationId="{31991AF3-C7AF-CE83-320E-561327E521D9}"/>
          </ac:spMkLst>
        </pc:spChg>
        <pc:spChg chg="mod">
          <ac:chgData name="Shaun Daubney" userId="e4b1f4f8-7fcd-47e3-b418-2beb501ed2f5" providerId="ADAL" clId="{D1C2018F-CBB4-4EA5-9C7F-5AFF84468C89}" dt="2025-05-12T11:32:12.413" v="562" actId="207"/>
          <ac:spMkLst>
            <pc:docMk/>
            <pc:sldMk cId="4084349221" sldId="284"/>
            <ac:spMk id="7" creationId="{ACC36ED4-14BF-4C79-93E5-A7293E853B6F}"/>
          </ac:spMkLst>
        </pc:spChg>
        <pc:spChg chg="mod">
          <ac:chgData name="Shaun Daubney" userId="e4b1f4f8-7fcd-47e3-b418-2beb501ed2f5" providerId="ADAL" clId="{D1C2018F-CBB4-4EA5-9C7F-5AFF84468C89}" dt="2025-05-12T11:34:05.253" v="595" actId="1076"/>
          <ac:spMkLst>
            <pc:docMk/>
            <pc:sldMk cId="4084349221" sldId="284"/>
            <ac:spMk id="10" creationId="{44B0750E-7CF6-4F5A-8C07-05CFA1AA5942}"/>
          </ac:spMkLst>
        </pc:spChg>
        <pc:picChg chg="mod">
          <ac:chgData name="Shaun Daubney" userId="e4b1f4f8-7fcd-47e3-b418-2beb501ed2f5" providerId="ADAL" clId="{D1C2018F-CBB4-4EA5-9C7F-5AFF84468C89}" dt="2025-05-12T11:33:59.363" v="594" actId="1076"/>
          <ac:picMkLst>
            <pc:docMk/>
            <pc:sldMk cId="4084349221" sldId="284"/>
            <ac:picMk id="12" creationId="{4673825B-157D-41AC-97C2-CB5977D727DE}"/>
          </ac:picMkLst>
        </pc:picChg>
        <pc:picChg chg="del">
          <ac:chgData name="Shaun Daubney" userId="e4b1f4f8-7fcd-47e3-b418-2beb501ed2f5" providerId="ADAL" clId="{D1C2018F-CBB4-4EA5-9C7F-5AFF84468C89}" dt="2025-05-12T09:18:32.379" v="51" actId="478"/>
          <ac:picMkLst>
            <pc:docMk/>
            <pc:sldMk cId="4084349221" sldId="284"/>
            <ac:picMk id="14" creationId="{2C36F32A-5C49-4CE0-9E58-75EE4596D478}"/>
          </ac:picMkLst>
        </pc:picChg>
        <pc:picChg chg="del">
          <ac:chgData name="Shaun Daubney" userId="e4b1f4f8-7fcd-47e3-b418-2beb501ed2f5" providerId="ADAL" clId="{D1C2018F-CBB4-4EA5-9C7F-5AFF84468C89}" dt="2025-05-12T09:18:33.363" v="52" actId="478"/>
          <ac:picMkLst>
            <pc:docMk/>
            <pc:sldMk cId="4084349221" sldId="284"/>
            <ac:picMk id="16" creationId="{A9000B9B-5F44-4A69-828D-E4898CB0E3B3}"/>
          </ac:picMkLst>
        </pc:picChg>
        <pc:picChg chg="del">
          <ac:chgData name="Shaun Daubney" userId="e4b1f4f8-7fcd-47e3-b418-2beb501ed2f5" providerId="ADAL" clId="{D1C2018F-CBB4-4EA5-9C7F-5AFF84468C89}" dt="2025-05-12T09:18:30.965" v="50" actId="478"/>
          <ac:picMkLst>
            <pc:docMk/>
            <pc:sldMk cId="4084349221" sldId="284"/>
            <ac:picMk id="18" creationId="{64D40642-7EF1-4A27-ACED-645A98BBE7A5}"/>
          </ac:picMkLst>
        </pc:picChg>
      </pc:sldChg>
      <pc:sldChg chg="addSp delSp modSp new mod modTransition setBg modClrScheme delAnim modAnim chgLayout">
        <pc:chgData name="Shaun Daubney" userId="e4b1f4f8-7fcd-47e3-b418-2beb501ed2f5" providerId="ADAL" clId="{D1C2018F-CBB4-4EA5-9C7F-5AFF84468C89}" dt="2025-05-12T11:24:46.325" v="507" actId="164"/>
        <pc:sldMkLst>
          <pc:docMk/>
          <pc:sldMk cId="1229682055" sldId="285"/>
        </pc:sldMkLst>
        <pc:spChg chg="del mod ord">
          <ac:chgData name="Shaun Daubney" userId="e4b1f4f8-7fcd-47e3-b418-2beb501ed2f5" providerId="ADAL" clId="{D1C2018F-CBB4-4EA5-9C7F-5AFF84468C89}" dt="2025-05-12T10:52:42.777" v="291" actId="700"/>
          <ac:spMkLst>
            <pc:docMk/>
            <pc:sldMk cId="1229682055" sldId="285"/>
            <ac:spMk id="2" creationId="{E532760F-EE40-A415-1376-092FB2F07F0D}"/>
          </ac:spMkLst>
        </pc:spChg>
        <pc:spChg chg="del">
          <ac:chgData name="Shaun Daubney" userId="e4b1f4f8-7fcd-47e3-b418-2beb501ed2f5" providerId="ADAL" clId="{D1C2018F-CBB4-4EA5-9C7F-5AFF84468C89}" dt="2025-05-12T10:52:42.777" v="291" actId="700"/>
          <ac:spMkLst>
            <pc:docMk/>
            <pc:sldMk cId="1229682055" sldId="285"/>
            <ac:spMk id="3" creationId="{88DB5681-E9C6-8F3C-A790-6467359D037E}"/>
          </ac:spMkLst>
        </pc:spChg>
        <pc:spChg chg="add mod ord">
          <ac:chgData name="Shaun Daubney" userId="e4b1f4f8-7fcd-47e3-b418-2beb501ed2f5" providerId="ADAL" clId="{D1C2018F-CBB4-4EA5-9C7F-5AFF84468C89}" dt="2025-05-12T10:53:11.047" v="328" actId="27636"/>
          <ac:spMkLst>
            <pc:docMk/>
            <pc:sldMk cId="1229682055" sldId="285"/>
            <ac:spMk id="4" creationId="{90F30AD3-0A59-93ED-1221-641118C9A80B}"/>
          </ac:spMkLst>
        </pc:spChg>
        <pc:spChg chg="add mod">
          <ac:chgData name="Shaun Daubney" userId="e4b1f4f8-7fcd-47e3-b418-2beb501ed2f5" providerId="ADAL" clId="{D1C2018F-CBB4-4EA5-9C7F-5AFF84468C89}" dt="2025-05-12T11:07:34.303" v="415" actId="1076"/>
          <ac:spMkLst>
            <pc:docMk/>
            <pc:sldMk cId="1229682055" sldId="285"/>
            <ac:spMk id="5" creationId="{F1B8C093-97A8-B8E5-57C6-F55A72DEA175}"/>
          </ac:spMkLst>
        </pc:spChg>
        <pc:spChg chg="add mod">
          <ac:chgData name="Shaun Daubney" userId="e4b1f4f8-7fcd-47e3-b418-2beb501ed2f5" providerId="ADAL" clId="{D1C2018F-CBB4-4EA5-9C7F-5AFF84468C89}" dt="2025-05-12T11:07:34.303" v="415" actId="1076"/>
          <ac:spMkLst>
            <pc:docMk/>
            <pc:sldMk cId="1229682055" sldId="285"/>
            <ac:spMk id="6" creationId="{E93E9620-741A-3A0A-AA43-20926D0A15A3}"/>
          </ac:spMkLst>
        </pc:spChg>
        <pc:spChg chg="add mod">
          <ac:chgData name="Shaun Daubney" userId="e4b1f4f8-7fcd-47e3-b418-2beb501ed2f5" providerId="ADAL" clId="{D1C2018F-CBB4-4EA5-9C7F-5AFF84468C89}" dt="2025-05-12T11:24:46.325" v="507" actId="164"/>
          <ac:spMkLst>
            <pc:docMk/>
            <pc:sldMk cId="1229682055" sldId="285"/>
            <ac:spMk id="9" creationId="{62021E13-665B-BC5E-1903-20A00D383E76}"/>
          </ac:spMkLst>
        </pc:spChg>
        <pc:spChg chg="add del mod">
          <ac:chgData name="Shaun Daubney" userId="e4b1f4f8-7fcd-47e3-b418-2beb501ed2f5" providerId="ADAL" clId="{D1C2018F-CBB4-4EA5-9C7F-5AFF84468C89}" dt="2025-05-12T11:22:02.570" v="479" actId="478"/>
          <ac:spMkLst>
            <pc:docMk/>
            <pc:sldMk cId="1229682055" sldId="285"/>
            <ac:spMk id="11" creationId="{55584144-E2AF-487B-14EB-1822EC196E1B}"/>
          </ac:spMkLst>
        </pc:spChg>
        <pc:spChg chg="add del mod">
          <ac:chgData name="Shaun Daubney" userId="e4b1f4f8-7fcd-47e3-b418-2beb501ed2f5" providerId="ADAL" clId="{D1C2018F-CBB4-4EA5-9C7F-5AFF84468C89}" dt="2025-05-12T11:22:02.570" v="479" actId="478"/>
          <ac:spMkLst>
            <pc:docMk/>
            <pc:sldMk cId="1229682055" sldId="285"/>
            <ac:spMk id="13" creationId="{C6B38489-4A8B-E95E-8437-2FB6BC1E9D48}"/>
          </ac:spMkLst>
        </pc:spChg>
        <pc:spChg chg="add mod">
          <ac:chgData name="Shaun Daubney" userId="e4b1f4f8-7fcd-47e3-b418-2beb501ed2f5" providerId="ADAL" clId="{D1C2018F-CBB4-4EA5-9C7F-5AFF84468C89}" dt="2025-05-12T11:23:07.902" v="494" actId="404"/>
          <ac:spMkLst>
            <pc:docMk/>
            <pc:sldMk cId="1229682055" sldId="285"/>
            <ac:spMk id="14" creationId="{58A66C88-48AB-DAF6-E93D-6E02FBEAA7D5}"/>
          </ac:spMkLst>
        </pc:spChg>
        <pc:spChg chg="add mod">
          <ac:chgData name="Shaun Daubney" userId="e4b1f4f8-7fcd-47e3-b418-2beb501ed2f5" providerId="ADAL" clId="{D1C2018F-CBB4-4EA5-9C7F-5AFF84468C89}" dt="2025-05-12T11:23:07.902" v="494" actId="404"/>
          <ac:spMkLst>
            <pc:docMk/>
            <pc:sldMk cId="1229682055" sldId="285"/>
            <ac:spMk id="16" creationId="{E6A3AAAC-2871-82D7-F4C0-02CA0D072192}"/>
          </ac:spMkLst>
        </pc:spChg>
        <pc:spChg chg="add mod">
          <ac:chgData name="Shaun Daubney" userId="e4b1f4f8-7fcd-47e3-b418-2beb501ed2f5" providerId="ADAL" clId="{D1C2018F-CBB4-4EA5-9C7F-5AFF84468C89}" dt="2025-05-12T11:24:46.325" v="507" actId="164"/>
          <ac:spMkLst>
            <pc:docMk/>
            <pc:sldMk cId="1229682055" sldId="285"/>
            <ac:spMk id="19" creationId="{C017136D-946E-41A1-3082-88820AA5F6C6}"/>
          </ac:spMkLst>
        </pc:spChg>
        <pc:grpChg chg="add mod">
          <ac:chgData name="Shaun Daubney" userId="e4b1f4f8-7fcd-47e3-b418-2beb501ed2f5" providerId="ADAL" clId="{D1C2018F-CBB4-4EA5-9C7F-5AFF84468C89}" dt="2025-05-12T11:24:46.325" v="507" actId="164"/>
          <ac:grpSpMkLst>
            <pc:docMk/>
            <pc:sldMk cId="1229682055" sldId="285"/>
            <ac:grpSpMk id="17" creationId="{19847BEA-4C3E-6D25-0519-20D1547951C2}"/>
          </ac:grpSpMkLst>
        </pc:grpChg>
        <pc:grpChg chg="add mod">
          <ac:chgData name="Shaun Daubney" userId="e4b1f4f8-7fcd-47e3-b418-2beb501ed2f5" providerId="ADAL" clId="{D1C2018F-CBB4-4EA5-9C7F-5AFF84468C89}" dt="2025-05-12T11:24:46.325" v="507" actId="164"/>
          <ac:grpSpMkLst>
            <pc:docMk/>
            <pc:sldMk cId="1229682055" sldId="285"/>
            <ac:grpSpMk id="20" creationId="{CDC0E30C-EC43-5079-13FA-FCB515BB2AF2}"/>
          </ac:grpSpMkLst>
        </pc:grpChg>
        <pc:picChg chg="add mod">
          <ac:chgData name="Shaun Daubney" userId="e4b1f4f8-7fcd-47e3-b418-2beb501ed2f5" providerId="ADAL" clId="{D1C2018F-CBB4-4EA5-9C7F-5AFF84468C89}" dt="2025-05-12T11:07:40.612" v="416" actId="1076"/>
          <ac:picMkLst>
            <pc:docMk/>
            <pc:sldMk cId="1229682055" sldId="285"/>
            <ac:picMk id="8" creationId="{801BDAC9-751A-B9D1-C8D6-DED16B6885D1}"/>
          </ac:picMkLst>
        </pc:picChg>
        <pc:picChg chg="add del mod">
          <ac:chgData name="Shaun Daubney" userId="e4b1f4f8-7fcd-47e3-b418-2beb501ed2f5" providerId="ADAL" clId="{D1C2018F-CBB4-4EA5-9C7F-5AFF84468C89}" dt="2025-05-12T11:22:29.069" v="486" actId="478"/>
          <ac:picMkLst>
            <pc:docMk/>
            <pc:sldMk cId="1229682055" sldId="285"/>
            <ac:picMk id="10" creationId="{3C003BA7-EF84-325A-E39C-0D3ACDA63B5D}"/>
          </ac:picMkLst>
        </pc:picChg>
        <pc:picChg chg="add del mod">
          <ac:chgData name="Shaun Daubney" userId="e4b1f4f8-7fcd-47e3-b418-2beb501ed2f5" providerId="ADAL" clId="{D1C2018F-CBB4-4EA5-9C7F-5AFF84468C89}" dt="2025-05-12T11:22:02.570" v="479" actId="478"/>
          <ac:picMkLst>
            <pc:docMk/>
            <pc:sldMk cId="1229682055" sldId="285"/>
            <ac:picMk id="12" creationId="{F730AA46-CB24-ECE6-E6B5-E1CC63B37458}"/>
          </ac:picMkLst>
        </pc:picChg>
        <pc:picChg chg="add mod">
          <ac:chgData name="Shaun Daubney" userId="e4b1f4f8-7fcd-47e3-b418-2beb501ed2f5" providerId="ADAL" clId="{D1C2018F-CBB4-4EA5-9C7F-5AFF84468C89}" dt="2025-05-12T11:23:07.902" v="494" actId="404"/>
          <ac:picMkLst>
            <pc:docMk/>
            <pc:sldMk cId="1229682055" sldId="285"/>
            <ac:picMk id="15" creationId="{5452131A-D1A8-C4FC-FA58-05B14998B7FC}"/>
          </ac:picMkLst>
        </pc:picChg>
      </pc:sldChg>
      <pc:sldChg chg="addSp delSp modSp add mod setBg delAnim modAnim">
        <pc:chgData name="Shaun Daubney" userId="e4b1f4f8-7fcd-47e3-b418-2beb501ed2f5" providerId="ADAL" clId="{D1C2018F-CBB4-4EA5-9C7F-5AFF84468C89}" dt="2025-05-12T11:25:14.794" v="508"/>
        <pc:sldMkLst>
          <pc:docMk/>
          <pc:sldMk cId="1773663080" sldId="286"/>
        </pc:sldMkLst>
        <pc:spChg chg="mod">
          <ac:chgData name="Shaun Daubney" userId="e4b1f4f8-7fcd-47e3-b418-2beb501ed2f5" providerId="ADAL" clId="{D1C2018F-CBB4-4EA5-9C7F-5AFF84468C89}" dt="2025-05-12T11:10:00.392" v="424" actId="1036"/>
          <ac:spMkLst>
            <pc:docMk/>
            <pc:sldMk cId="1773663080" sldId="286"/>
            <ac:spMk id="5" creationId="{B4EC41E4-D5DA-80A8-F924-9200E39A1F28}"/>
          </ac:spMkLst>
        </pc:spChg>
        <pc:spChg chg="mod">
          <ac:chgData name="Shaun Daubney" userId="e4b1f4f8-7fcd-47e3-b418-2beb501ed2f5" providerId="ADAL" clId="{D1C2018F-CBB4-4EA5-9C7F-5AFF84468C89}" dt="2025-05-12T11:10:00.392" v="424" actId="1036"/>
          <ac:spMkLst>
            <pc:docMk/>
            <pc:sldMk cId="1773663080" sldId="286"/>
            <ac:spMk id="6" creationId="{25B0340D-3BC2-2ED0-DC61-BC2536B4317C}"/>
          </ac:spMkLst>
        </pc:spChg>
        <pc:spChg chg="mod">
          <ac:chgData name="Shaun Daubney" userId="e4b1f4f8-7fcd-47e3-b418-2beb501ed2f5" providerId="ADAL" clId="{D1C2018F-CBB4-4EA5-9C7F-5AFF84468C89}" dt="2025-05-12T11:25:14.794" v="508"/>
          <ac:spMkLst>
            <pc:docMk/>
            <pc:sldMk cId="1773663080" sldId="286"/>
            <ac:spMk id="9" creationId="{0C92FCC8-52FC-F85E-5304-486608516044}"/>
          </ac:spMkLst>
        </pc:spChg>
        <pc:spChg chg="mod">
          <ac:chgData name="Shaun Daubney" userId="e4b1f4f8-7fcd-47e3-b418-2beb501ed2f5" providerId="ADAL" clId="{D1C2018F-CBB4-4EA5-9C7F-5AFF84468C89}" dt="2025-05-12T11:25:14.794" v="508"/>
          <ac:spMkLst>
            <pc:docMk/>
            <pc:sldMk cId="1773663080" sldId="286"/>
            <ac:spMk id="11" creationId="{935DA3B3-855A-F72F-67AF-9E818729CEB5}"/>
          </ac:spMkLst>
        </pc:spChg>
        <pc:spChg chg="mod">
          <ac:chgData name="Shaun Daubney" userId="e4b1f4f8-7fcd-47e3-b418-2beb501ed2f5" providerId="ADAL" clId="{D1C2018F-CBB4-4EA5-9C7F-5AFF84468C89}" dt="2025-05-12T11:25:14.794" v="508"/>
          <ac:spMkLst>
            <pc:docMk/>
            <pc:sldMk cId="1773663080" sldId="286"/>
            <ac:spMk id="12" creationId="{2FFF4D87-B10B-8D5C-EDF4-59BDD57ED8B0}"/>
          </ac:spMkLst>
        </pc:spChg>
        <pc:spChg chg="mod">
          <ac:chgData name="Shaun Daubney" userId="e4b1f4f8-7fcd-47e3-b418-2beb501ed2f5" providerId="ADAL" clId="{D1C2018F-CBB4-4EA5-9C7F-5AFF84468C89}" dt="2025-05-12T11:25:14.794" v="508"/>
          <ac:spMkLst>
            <pc:docMk/>
            <pc:sldMk cId="1773663080" sldId="286"/>
            <ac:spMk id="14" creationId="{D459912D-D4C5-17FC-20D5-EDEAE7588EF7}"/>
          </ac:spMkLst>
        </pc:spChg>
        <pc:grpChg chg="add mod">
          <ac:chgData name="Shaun Daubney" userId="e4b1f4f8-7fcd-47e3-b418-2beb501ed2f5" providerId="ADAL" clId="{D1C2018F-CBB4-4EA5-9C7F-5AFF84468C89}" dt="2025-05-12T11:25:14.794" v="508"/>
          <ac:grpSpMkLst>
            <pc:docMk/>
            <pc:sldMk cId="1773663080" sldId="286"/>
            <ac:grpSpMk id="7" creationId="{4CED40FC-E786-8EDF-DAB3-C3413F9D6EAC}"/>
          </ac:grpSpMkLst>
        </pc:grpChg>
        <pc:grpChg chg="mod">
          <ac:chgData name="Shaun Daubney" userId="e4b1f4f8-7fcd-47e3-b418-2beb501ed2f5" providerId="ADAL" clId="{D1C2018F-CBB4-4EA5-9C7F-5AFF84468C89}" dt="2025-05-12T11:25:14.794" v="508"/>
          <ac:grpSpMkLst>
            <pc:docMk/>
            <pc:sldMk cId="1773663080" sldId="286"/>
            <ac:grpSpMk id="10" creationId="{BC86C017-A75F-404B-7C93-205E76604A38}"/>
          </ac:grpSpMkLst>
        </pc:grpChg>
        <pc:picChg chg="add mod">
          <ac:chgData name="Shaun Daubney" userId="e4b1f4f8-7fcd-47e3-b418-2beb501ed2f5" providerId="ADAL" clId="{D1C2018F-CBB4-4EA5-9C7F-5AFF84468C89}" dt="2025-05-12T11:07:51.126" v="418" actId="1076"/>
          <ac:picMkLst>
            <pc:docMk/>
            <pc:sldMk cId="1773663080" sldId="286"/>
            <ac:picMk id="3" creationId="{389F6E89-A969-4081-70B6-B53FD66DB0BE}"/>
          </ac:picMkLst>
        </pc:picChg>
        <pc:picChg chg="del mod">
          <ac:chgData name="Shaun Daubney" userId="e4b1f4f8-7fcd-47e3-b418-2beb501ed2f5" providerId="ADAL" clId="{D1C2018F-CBB4-4EA5-9C7F-5AFF84468C89}" dt="2025-05-12T11:03:19.947" v="375" actId="478"/>
          <ac:picMkLst>
            <pc:docMk/>
            <pc:sldMk cId="1773663080" sldId="286"/>
            <ac:picMk id="8" creationId="{F704DFB4-6385-A7CE-B857-51E1F8DA183D}"/>
          </ac:picMkLst>
        </pc:picChg>
        <pc:picChg chg="mod">
          <ac:chgData name="Shaun Daubney" userId="e4b1f4f8-7fcd-47e3-b418-2beb501ed2f5" providerId="ADAL" clId="{D1C2018F-CBB4-4EA5-9C7F-5AFF84468C89}" dt="2025-05-12T11:25:14.794" v="508"/>
          <ac:picMkLst>
            <pc:docMk/>
            <pc:sldMk cId="1773663080" sldId="286"/>
            <ac:picMk id="13" creationId="{3AFA9717-73A4-5679-7249-81E39FC7D9EF}"/>
          </ac:picMkLst>
        </pc:picChg>
      </pc:sldChg>
      <pc:sldChg chg="addSp delSp modSp add mod setBg delAnim modAnim">
        <pc:chgData name="Shaun Daubney" userId="e4b1f4f8-7fcd-47e3-b418-2beb501ed2f5" providerId="ADAL" clId="{D1C2018F-CBB4-4EA5-9C7F-5AFF84468C89}" dt="2025-05-12T11:25:17.170" v="509"/>
        <pc:sldMkLst>
          <pc:docMk/>
          <pc:sldMk cId="1118979584" sldId="287"/>
        </pc:sldMkLst>
        <pc:spChg chg="mod">
          <ac:chgData name="Shaun Daubney" userId="e4b1f4f8-7fcd-47e3-b418-2beb501ed2f5" providerId="ADAL" clId="{D1C2018F-CBB4-4EA5-9C7F-5AFF84468C89}" dt="2025-05-12T11:10:05.661" v="425" actId="1076"/>
          <ac:spMkLst>
            <pc:docMk/>
            <pc:sldMk cId="1118979584" sldId="287"/>
            <ac:spMk id="5" creationId="{CB9AFC1D-6E52-B5F6-2BE3-97BF880546A9}"/>
          </ac:spMkLst>
        </pc:spChg>
        <pc:spChg chg="mod">
          <ac:chgData name="Shaun Daubney" userId="e4b1f4f8-7fcd-47e3-b418-2beb501ed2f5" providerId="ADAL" clId="{D1C2018F-CBB4-4EA5-9C7F-5AFF84468C89}" dt="2025-05-12T11:10:05.661" v="425" actId="1076"/>
          <ac:spMkLst>
            <pc:docMk/>
            <pc:sldMk cId="1118979584" sldId="287"/>
            <ac:spMk id="6" creationId="{4B3C133E-0BC0-17D5-DC90-AC2A6295459F}"/>
          </ac:spMkLst>
        </pc:spChg>
        <pc:spChg chg="mod">
          <ac:chgData name="Shaun Daubney" userId="e4b1f4f8-7fcd-47e3-b418-2beb501ed2f5" providerId="ADAL" clId="{D1C2018F-CBB4-4EA5-9C7F-5AFF84468C89}" dt="2025-05-12T11:25:17.170" v="509"/>
          <ac:spMkLst>
            <pc:docMk/>
            <pc:sldMk cId="1118979584" sldId="287"/>
            <ac:spMk id="9" creationId="{EFB4BD48-F2CE-6C80-48C1-CCFBB2D2E236}"/>
          </ac:spMkLst>
        </pc:spChg>
        <pc:spChg chg="mod">
          <ac:chgData name="Shaun Daubney" userId="e4b1f4f8-7fcd-47e3-b418-2beb501ed2f5" providerId="ADAL" clId="{D1C2018F-CBB4-4EA5-9C7F-5AFF84468C89}" dt="2025-05-12T11:25:17.170" v="509"/>
          <ac:spMkLst>
            <pc:docMk/>
            <pc:sldMk cId="1118979584" sldId="287"/>
            <ac:spMk id="11" creationId="{60E4E162-28BA-7BD1-FFF1-6A0399E99E46}"/>
          </ac:spMkLst>
        </pc:spChg>
        <pc:spChg chg="mod">
          <ac:chgData name="Shaun Daubney" userId="e4b1f4f8-7fcd-47e3-b418-2beb501ed2f5" providerId="ADAL" clId="{D1C2018F-CBB4-4EA5-9C7F-5AFF84468C89}" dt="2025-05-12T11:25:17.170" v="509"/>
          <ac:spMkLst>
            <pc:docMk/>
            <pc:sldMk cId="1118979584" sldId="287"/>
            <ac:spMk id="12" creationId="{0DFAF9F8-87C0-089F-B66C-FE13547CA6C3}"/>
          </ac:spMkLst>
        </pc:spChg>
        <pc:spChg chg="mod">
          <ac:chgData name="Shaun Daubney" userId="e4b1f4f8-7fcd-47e3-b418-2beb501ed2f5" providerId="ADAL" clId="{D1C2018F-CBB4-4EA5-9C7F-5AFF84468C89}" dt="2025-05-12T11:25:17.170" v="509"/>
          <ac:spMkLst>
            <pc:docMk/>
            <pc:sldMk cId="1118979584" sldId="287"/>
            <ac:spMk id="14" creationId="{A015F275-1FEF-6786-3620-03774D4C10EE}"/>
          </ac:spMkLst>
        </pc:spChg>
        <pc:grpChg chg="add mod">
          <ac:chgData name="Shaun Daubney" userId="e4b1f4f8-7fcd-47e3-b418-2beb501ed2f5" providerId="ADAL" clId="{D1C2018F-CBB4-4EA5-9C7F-5AFF84468C89}" dt="2025-05-12T11:25:17.170" v="509"/>
          <ac:grpSpMkLst>
            <pc:docMk/>
            <pc:sldMk cId="1118979584" sldId="287"/>
            <ac:grpSpMk id="8" creationId="{DAAE4BD7-ED45-B77D-481A-D47818DEFDD2}"/>
          </ac:grpSpMkLst>
        </pc:grpChg>
        <pc:grpChg chg="mod">
          <ac:chgData name="Shaun Daubney" userId="e4b1f4f8-7fcd-47e3-b418-2beb501ed2f5" providerId="ADAL" clId="{D1C2018F-CBB4-4EA5-9C7F-5AFF84468C89}" dt="2025-05-12T11:25:17.170" v="509"/>
          <ac:grpSpMkLst>
            <pc:docMk/>
            <pc:sldMk cId="1118979584" sldId="287"/>
            <ac:grpSpMk id="10" creationId="{8F965269-0A4F-0C75-C4D7-1CD20EE68F39}"/>
          </ac:grpSpMkLst>
        </pc:grpChg>
        <pc:picChg chg="del">
          <ac:chgData name="Shaun Daubney" userId="e4b1f4f8-7fcd-47e3-b418-2beb501ed2f5" providerId="ADAL" clId="{D1C2018F-CBB4-4EA5-9C7F-5AFF84468C89}" dt="2025-05-12T11:05:21.067" v="396" actId="478"/>
          <ac:picMkLst>
            <pc:docMk/>
            <pc:sldMk cId="1118979584" sldId="287"/>
            <ac:picMk id="3" creationId="{EB8F33CB-44AA-CC3A-370E-60C25570FD04}"/>
          </ac:picMkLst>
        </pc:picChg>
        <pc:picChg chg="add mod">
          <ac:chgData name="Shaun Daubney" userId="e4b1f4f8-7fcd-47e3-b418-2beb501ed2f5" providerId="ADAL" clId="{D1C2018F-CBB4-4EA5-9C7F-5AFF84468C89}" dt="2025-05-12T11:11:17.719" v="427" actId="1076"/>
          <ac:picMkLst>
            <pc:docMk/>
            <pc:sldMk cId="1118979584" sldId="287"/>
            <ac:picMk id="7" creationId="{524AB7F3-5CBA-0BC9-2879-7EB3855C01C6}"/>
          </ac:picMkLst>
        </pc:picChg>
        <pc:picChg chg="mod">
          <ac:chgData name="Shaun Daubney" userId="e4b1f4f8-7fcd-47e3-b418-2beb501ed2f5" providerId="ADAL" clId="{D1C2018F-CBB4-4EA5-9C7F-5AFF84468C89}" dt="2025-05-12T11:25:17.170" v="509"/>
          <ac:picMkLst>
            <pc:docMk/>
            <pc:sldMk cId="1118979584" sldId="287"/>
            <ac:picMk id="13" creationId="{A90D4225-B8D9-EE8C-B334-5241D555C2D1}"/>
          </ac:picMkLst>
        </pc:picChg>
      </pc:sldChg>
      <pc:sldChg chg="addSp delSp modSp add mod delAnim modNotesTx">
        <pc:chgData name="Shaun Daubney" userId="e4b1f4f8-7fcd-47e3-b418-2beb501ed2f5" providerId="ADAL" clId="{D1C2018F-CBB4-4EA5-9C7F-5AFF84468C89}" dt="2025-05-12T11:29:22.111" v="537" actId="12789"/>
        <pc:sldMkLst>
          <pc:docMk/>
          <pc:sldMk cId="2051606783" sldId="288"/>
        </pc:sldMkLst>
        <pc:spChg chg="mod">
          <ac:chgData name="Shaun Daubney" userId="e4b1f4f8-7fcd-47e3-b418-2beb501ed2f5" providerId="ADAL" clId="{D1C2018F-CBB4-4EA5-9C7F-5AFF84468C89}" dt="2025-05-12T11:25:59.571" v="525" actId="113"/>
          <ac:spMkLst>
            <pc:docMk/>
            <pc:sldMk cId="2051606783" sldId="288"/>
            <ac:spMk id="4" creationId="{B8FAA97D-91B3-4A80-0A51-437973FBC22D}"/>
          </ac:spMkLst>
        </pc:spChg>
        <pc:spChg chg="del">
          <ac:chgData name="Shaun Daubney" userId="e4b1f4f8-7fcd-47e3-b418-2beb501ed2f5" providerId="ADAL" clId="{D1C2018F-CBB4-4EA5-9C7F-5AFF84468C89}" dt="2025-05-12T11:25:42.399" v="513" actId="478"/>
          <ac:spMkLst>
            <pc:docMk/>
            <pc:sldMk cId="2051606783" sldId="288"/>
            <ac:spMk id="6" creationId="{301161D1-CFBC-B8E2-2242-696DC0E44F62}"/>
          </ac:spMkLst>
        </pc:spChg>
        <pc:spChg chg="del">
          <ac:chgData name="Shaun Daubney" userId="e4b1f4f8-7fcd-47e3-b418-2beb501ed2f5" providerId="ADAL" clId="{D1C2018F-CBB4-4EA5-9C7F-5AFF84468C89}" dt="2025-05-12T11:25:42.399" v="513" actId="478"/>
          <ac:spMkLst>
            <pc:docMk/>
            <pc:sldMk cId="2051606783" sldId="288"/>
            <ac:spMk id="7" creationId="{5F7D5A18-30ED-0B9A-76E2-0481B2A2D8DB}"/>
          </ac:spMkLst>
        </pc:spChg>
        <pc:spChg chg="del">
          <ac:chgData name="Shaun Daubney" userId="e4b1f4f8-7fcd-47e3-b418-2beb501ed2f5" providerId="ADAL" clId="{D1C2018F-CBB4-4EA5-9C7F-5AFF84468C89}" dt="2025-05-12T11:25:42.399" v="513" actId="478"/>
          <ac:spMkLst>
            <pc:docMk/>
            <pc:sldMk cId="2051606783" sldId="288"/>
            <ac:spMk id="10" creationId="{3B3A1B15-EEFE-885A-5FE7-64F54ECE62B8}"/>
          </ac:spMkLst>
        </pc:spChg>
        <pc:spChg chg="add mod">
          <ac:chgData name="Shaun Daubney" userId="e4b1f4f8-7fcd-47e3-b418-2beb501ed2f5" providerId="ADAL" clId="{D1C2018F-CBB4-4EA5-9C7F-5AFF84468C89}" dt="2025-05-12T11:29:22.111" v="537" actId="12789"/>
          <ac:spMkLst>
            <pc:docMk/>
            <pc:sldMk cId="2051606783" sldId="288"/>
            <ac:spMk id="15" creationId="{87380BD4-5C42-FCA1-4CA4-14191BB8F824}"/>
          </ac:spMkLst>
        </pc:spChg>
        <pc:spChg chg="add mod">
          <ac:chgData name="Shaun Daubney" userId="e4b1f4f8-7fcd-47e3-b418-2beb501ed2f5" providerId="ADAL" clId="{D1C2018F-CBB4-4EA5-9C7F-5AFF84468C89}" dt="2025-05-12T11:26:22.555" v="527" actId="403"/>
          <ac:spMkLst>
            <pc:docMk/>
            <pc:sldMk cId="2051606783" sldId="288"/>
            <ac:spMk id="20" creationId="{BEB7A06D-4152-8DE9-470B-3ACD50236938}"/>
          </ac:spMkLst>
        </pc:spChg>
        <pc:spChg chg="add mod">
          <ac:chgData name="Shaun Daubney" userId="e4b1f4f8-7fcd-47e3-b418-2beb501ed2f5" providerId="ADAL" clId="{D1C2018F-CBB4-4EA5-9C7F-5AFF84468C89}" dt="2025-05-12T11:26:22.555" v="527" actId="403"/>
          <ac:spMkLst>
            <pc:docMk/>
            <pc:sldMk cId="2051606783" sldId="288"/>
            <ac:spMk id="21" creationId="{3A446728-D29B-EBCD-7ABF-9DD01B9CF18A}"/>
          </ac:spMkLst>
        </pc:spChg>
        <pc:spChg chg="add mod">
          <ac:chgData name="Shaun Daubney" userId="e4b1f4f8-7fcd-47e3-b418-2beb501ed2f5" providerId="ADAL" clId="{D1C2018F-CBB4-4EA5-9C7F-5AFF84468C89}" dt="2025-05-12T11:26:22.555" v="527" actId="403"/>
          <ac:spMkLst>
            <pc:docMk/>
            <pc:sldMk cId="2051606783" sldId="288"/>
            <ac:spMk id="22" creationId="{7FDAF7BD-4CB0-AE50-DD13-0EBBAC8F6B99}"/>
          </ac:spMkLst>
        </pc:spChg>
        <pc:spChg chg="del">
          <ac:chgData name="Shaun Daubney" userId="e4b1f4f8-7fcd-47e3-b418-2beb501ed2f5" providerId="ADAL" clId="{D1C2018F-CBB4-4EA5-9C7F-5AFF84468C89}" dt="2025-05-12T11:25:42.399" v="513" actId="478"/>
          <ac:spMkLst>
            <pc:docMk/>
            <pc:sldMk cId="2051606783" sldId="288"/>
            <ac:spMk id="25" creationId="{79506D58-B725-F1DD-2261-61642F720A1E}"/>
          </ac:spMkLst>
        </pc:spChg>
        <pc:spChg chg="del">
          <ac:chgData name="Shaun Daubney" userId="e4b1f4f8-7fcd-47e3-b418-2beb501ed2f5" providerId="ADAL" clId="{D1C2018F-CBB4-4EA5-9C7F-5AFF84468C89}" dt="2025-05-12T11:25:42.399" v="513" actId="478"/>
          <ac:spMkLst>
            <pc:docMk/>
            <pc:sldMk cId="2051606783" sldId="288"/>
            <ac:spMk id="26" creationId="{DF58C78C-578B-4845-77CB-4CD5BF9C3326}"/>
          </ac:spMkLst>
        </pc:spChg>
        <pc:spChg chg="del">
          <ac:chgData name="Shaun Daubney" userId="e4b1f4f8-7fcd-47e3-b418-2beb501ed2f5" providerId="ADAL" clId="{D1C2018F-CBB4-4EA5-9C7F-5AFF84468C89}" dt="2025-05-12T11:25:42.399" v="513" actId="478"/>
          <ac:spMkLst>
            <pc:docMk/>
            <pc:sldMk cId="2051606783" sldId="288"/>
            <ac:spMk id="31" creationId="{E4823B99-8EE0-591F-17C0-EF9D3DD1B6E8}"/>
          </ac:spMkLst>
        </pc:spChg>
        <pc:spChg chg="del">
          <ac:chgData name="Shaun Daubney" userId="e4b1f4f8-7fcd-47e3-b418-2beb501ed2f5" providerId="ADAL" clId="{D1C2018F-CBB4-4EA5-9C7F-5AFF84468C89}" dt="2025-05-12T11:25:42.399" v="513" actId="478"/>
          <ac:spMkLst>
            <pc:docMk/>
            <pc:sldMk cId="2051606783" sldId="288"/>
            <ac:spMk id="32" creationId="{50A45E15-0A84-95F8-3A47-98CC08E7E23E}"/>
          </ac:spMkLst>
        </pc:spChg>
        <pc:spChg chg="del">
          <ac:chgData name="Shaun Daubney" userId="e4b1f4f8-7fcd-47e3-b418-2beb501ed2f5" providerId="ADAL" clId="{D1C2018F-CBB4-4EA5-9C7F-5AFF84468C89}" dt="2025-05-12T11:25:42.399" v="513" actId="478"/>
          <ac:spMkLst>
            <pc:docMk/>
            <pc:sldMk cId="2051606783" sldId="288"/>
            <ac:spMk id="36" creationId="{E115D36B-628E-278D-F133-594122A6ECCC}"/>
          </ac:spMkLst>
        </pc:spChg>
        <pc:spChg chg="del">
          <ac:chgData name="Shaun Daubney" userId="e4b1f4f8-7fcd-47e3-b418-2beb501ed2f5" providerId="ADAL" clId="{D1C2018F-CBB4-4EA5-9C7F-5AFF84468C89}" dt="2025-05-12T11:25:42.399" v="513" actId="478"/>
          <ac:spMkLst>
            <pc:docMk/>
            <pc:sldMk cId="2051606783" sldId="288"/>
            <ac:spMk id="39" creationId="{6FF1103B-C62F-E683-490C-380B8DA2FE85}"/>
          </ac:spMkLst>
        </pc:spChg>
        <pc:spChg chg="del">
          <ac:chgData name="Shaun Daubney" userId="e4b1f4f8-7fcd-47e3-b418-2beb501ed2f5" providerId="ADAL" clId="{D1C2018F-CBB4-4EA5-9C7F-5AFF84468C89}" dt="2025-05-12T11:25:42.399" v="513" actId="478"/>
          <ac:spMkLst>
            <pc:docMk/>
            <pc:sldMk cId="2051606783" sldId="288"/>
            <ac:spMk id="40" creationId="{786E2E07-421F-6013-F63D-BBE2DB04C9D7}"/>
          </ac:spMkLst>
        </pc:spChg>
        <pc:picChg chg="add mod">
          <ac:chgData name="Shaun Daubney" userId="e4b1f4f8-7fcd-47e3-b418-2beb501ed2f5" providerId="ADAL" clId="{D1C2018F-CBB4-4EA5-9C7F-5AFF84468C89}" dt="2025-05-12T11:29:22.111" v="537" actId="12789"/>
          <ac:picMkLst>
            <pc:docMk/>
            <pc:sldMk cId="2051606783" sldId="288"/>
            <ac:picMk id="16" creationId="{B0E42E95-7295-E6E7-1C70-D08050F36A77}"/>
          </ac:picMkLst>
        </pc:picChg>
        <pc:picChg chg="add mod">
          <ac:chgData name="Shaun Daubney" userId="e4b1f4f8-7fcd-47e3-b418-2beb501ed2f5" providerId="ADAL" clId="{D1C2018F-CBB4-4EA5-9C7F-5AFF84468C89}" dt="2025-05-12T11:29:22.111" v="537" actId="12789"/>
          <ac:picMkLst>
            <pc:docMk/>
            <pc:sldMk cId="2051606783" sldId="288"/>
            <ac:picMk id="17" creationId="{6899E60F-5F8C-53B6-C0D0-08CA33E31E07}"/>
          </ac:picMkLst>
        </pc:picChg>
        <pc:cxnChg chg="add mod">
          <ac:chgData name="Shaun Daubney" userId="e4b1f4f8-7fcd-47e3-b418-2beb501ed2f5" providerId="ADAL" clId="{D1C2018F-CBB4-4EA5-9C7F-5AFF84468C89}" dt="2025-05-12T11:27:51.672" v="533" actId="693"/>
          <ac:cxnSpMkLst>
            <pc:docMk/>
            <pc:sldMk cId="2051606783" sldId="288"/>
            <ac:cxnSpMk id="18" creationId="{3918D596-D5E2-FDA1-E37C-4F459E080E7D}"/>
          </ac:cxnSpMkLst>
        </pc:cxnChg>
        <pc:cxnChg chg="add mod">
          <ac:chgData name="Shaun Daubney" userId="e4b1f4f8-7fcd-47e3-b418-2beb501ed2f5" providerId="ADAL" clId="{D1C2018F-CBB4-4EA5-9C7F-5AFF84468C89}" dt="2025-05-12T11:27:51.672" v="533" actId="693"/>
          <ac:cxnSpMkLst>
            <pc:docMk/>
            <pc:sldMk cId="2051606783" sldId="288"/>
            <ac:cxnSpMk id="19" creationId="{9FF208CD-AC17-A856-ECA8-17F9EB327DCB}"/>
          </ac:cxnSpMkLst>
        </pc:cxnChg>
      </pc:sldChg>
      <pc:sldChg chg="addSp delSp modSp add mod modNotesTx">
        <pc:chgData name="Shaun Daubney" userId="e4b1f4f8-7fcd-47e3-b418-2beb501ed2f5" providerId="ADAL" clId="{D1C2018F-CBB4-4EA5-9C7F-5AFF84468C89}" dt="2025-05-12T11:30:50.813" v="557" actId="1076"/>
        <pc:sldMkLst>
          <pc:docMk/>
          <pc:sldMk cId="572063696" sldId="289"/>
        </pc:sldMkLst>
        <pc:spChg chg="mod">
          <ac:chgData name="Shaun Daubney" userId="e4b1f4f8-7fcd-47e3-b418-2beb501ed2f5" providerId="ADAL" clId="{D1C2018F-CBB4-4EA5-9C7F-5AFF84468C89}" dt="2025-05-12T11:30:29.145" v="553" actId="20577"/>
          <ac:spMkLst>
            <pc:docMk/>
            <pc:sldMk cId="572063696" sldId="289"/>
            <ac:spMk id="4" creationId="{EDAC5429-88B5-7199-7AC2-84D33A75FD25}"/>
          </ac:spMkLst>
        </pc:spChg>
        <pc:spChg chg="add mod">
          <ac:chgData name="Shaun Daubney" userId="e4b1f4f8-7fcd-47e3-b418-2beb501ed2f5" providerId="ADAL" clId="{D1C2018F-CBB4-4EA5-9C7F-5AFF84468C89}" dt="2025-05-12T11:30:50.813" v="557" actId="1076"/>
          <ac:spMkLst>
            <pc:docMk/>
            <pc:sldMk cId="572063696" sldId="289"/>
            <ac:spMk id="5" creationId="{D309A8A8-58EC-F615-535C-EFE01AE89740}"/>
          </ac:spMkLst>
        </pc:spChg>
        <pc:spChg chg="add mod">
          <ac:chgData name="Shaun Daubney" userId="e4b1f4f8-7fcd-47e3-b418-2beb501ed2f5" providerId="ADAL" clId="{D1C2018F-CBB4-4EA5-9C7F-5AFF84468C89}" dt="2025-05-12T11:30:50.813" v="557" actId="1076"/>
          <ac:spMkLst>
            <pc:docMk/>
            <pc:sldMk cId="572063696" sldId="289"/>
            <ac:spMk id="6" creationId="{89075723-FF36-76A9-CBEC-B99C1784346A}"/>
          </ac:spMkLst>
        </pc:spChg>
        <pc:spChg chg="add mod">
          <ac:chgData name="Shaun Daubney" userId="e4b1f4f8-7fcd-47e3-b418-2beb501ed2f5" providerId="ADAL" clId="{D1C2018F-CBB4-4EA5-9C7F-5AFF84468C89}" dt="2025-05-12T11:30:50.813" v="557" actId="1076"/>
          <ac:spMkLst>
            <pc:docMk/>
            <pc:sldMk cId="572063696" sldId="289"/>
            <ac:spMk id="7" creationId="{88D02D3D-D75E-4129-A1EC-7C90A225399A}"/>
          </ac:spMkLst>
        </pc:spChg>
        <pc:spChg chg="add mod">
          <ac:chgData name="Shaun Daubney" userId="e4b1f4f8-7fcd-47e3-b418-2beb501ed2f5" providerId="ADAL" clId="{D1C2018F-CBB4-4EA5-9C7F-5AFF84468C89}" dt="2025-05-12T11:30:50.813" v="557" actId="1076"/>
          <ac:spMkLst>
            <pc:docMk/>
            <pc:sldMk cId="572063696" sldId="289"/>
            <ac:spMk id="10" creationId="{B633BBA7-56E6-106D-DC19-19A5FCC8520A}"/>
          </ac:spMkLst>
        </pc:spChg>
        <pc:spChg chg="add mod">
          <ac:chgData name="Shaun Daubney" userId="e4b1f4f8-7fcd-47e3-b418-2beb501ed2f5" providerId="ADAL" clId="{D1C2018F-CBB4-4EA5-9C7F-5AFF84468C89}" dt="2025-05-12T11:30:50.813" v="557" actId="1076"/>
          <ac:spMkLst>
            <pc:docMk/>
            <pc:sldMk cId="572063696" sldId="289"/>
            <ac:spMk id="11" creationId="{3FA67B0F-BFBF-09B1-8923-87495D98EBD2}"/>
          </ac:spMkLst>
        </pc:spChg>
        <pc:spChg chg="del">
          <ac:chgData name="Shaun Daubney" userId="e4b1f4f8-7fcd-47e3-b418-2beb501ed2f5" providerId="ADAL" clId="{D1C2018F-CBB4-4EA5-9C7F-5AFF84468C89}" dt="2025-05-12T11:30:34.293" v="554" actId="478"/>
          <ac:spMkLst>
            <pc:docMk/>
            <pc:sldMk cId="572063696" sldId="289"/>
            <ac:spMk id="15" creationId="{82013F86-5E08-9F89-BB44-9CA48F932F36}"/>
          </ac:spMkLst>
        </pc:spChg>
        <pc:spChg chg="del">
          <ac:chgData name="Shaun Daubney" userId="e4b1f4f8-7fcd-47e3-b418-2beb501ed2f5" providerId="ADAL" clId="{D1C2018F-CBB4-4EA5-9C7F-5AFF84468C89}" dt="2025-05-12T11:30:34.293" v="554" actId="478"/>
          <ac:spMkLst>
            <pc:docMk/>
            <pc:sldMk cId="572063696" sldId="289"/>
            <ac:spMk id="20" creationId="{532206E5-7A42-50AC-552A-DBF618ED858C}"/>
          </ac:spMkLst>
        </pc:spChg>
        <pc:spChg chg="del">
          <ac:chgData name="Shaun Daubney" userId="e4b1f4f8-7fcd-47e3-b418-2beb501ed2f5" providerId="ADAL" clId="{D1C2018F-CBB4-4EA5-9C7F-5AFF84468C89}" dt="2025-05-12T11:30:34.293" v="554" actId="478"/>
          <ac:spMkLst>
            <pc:docMk/>
            <pc:sldMk cId="572063696" sldId="289"/>
            <ac:spMk id="21" creationId="{9739F558-2164-4218-A392-301CD92A10F9}"/>
          </ac:spMkLst>
        </pc:spChg>
        <pc:spChg chg="del">
          <ac:chgData name="Shaun Daubney" userId="e4b1f4f8-7fcd-47e3-b418-2beb501ed2f5" providerId="ADAL" clId="{D1C2018F-CBB4-4EA5-9C7F-5AFF84468C89}" dt="2025-05-12T11:30:34.293" v="554" actId="478"/>
          <ac:spMkLst>
            <pc:docMk/>
            <pc:sldMk cId="572063696" sldId="289"/>
            <ac:spMk id="22" creationId="{3F76C843-1180-F0C7-FC7C-30D0D2F83785}"/>
          </ac:spMkLst>
        </pc:spChg>
        <pc:spChg chg="add mod">
          <ac:chgData name="Shaun Daubney" userId="e4b1f4f8-7fcd-47e3-b418-2beb501ed2f5" providerId="ADAL" clId="{D1C2018F-CBB4-4EA5-9C7F-5AFF84468C89}" dt="2025-05-12T11:30:50.813" v="557" actId="1076"/>
          <ac:spMkLst>
            <pc:docMk/>
            <pc:sldMk cId="572063696" sldId="289"/>
            <ac:spMk id="23" creationId="{DCCD520F-C355-A1DF-E4C6-4DA35F6DB432}"/>
          </ac:spMkLst>
        </pc:spChg>
        <pc:spChg chg="add mod">
          <ac:chgData name="Shaun Daubney" userId="e4b1f4f8-7fcd-47e3-b418-2beb501ed2f5" providerId="ADAL" clId="{D1C2018F-CBB4-4EA5-9C7F-5AFF84468C89}" dt="2025-05-12T11:30:50.813" v="557" actId="1076"/>
          <ac:spMkLst>
            <pc:docMk/>
            <pc:sldMk cId="572063696" sldId="289"/>
            <ac:spMk id="24" creationId="{5D47D05D-55CE-AAD5-2627-3D6A24448BA2}"/>
          </ac:spMkLst>
        </pc:spChg>
        <pc:spChg chg="add mod">
          <ac:chgData name="Shaun Daubney" userId="e4b1f4f8-7fcd-47e3-b418-2beb501ed2f5" providerId="ADAL" clId="{D1C2018F-CBB4-4EA5-9C7F-5AFF84468C89}" dt="2025-05-12T11:30:50.813" v="557" actId="1076"/>
          <ac:spMkLst>
            <pc:docMk/>
            <pc:sldMk cId="572063696" sldId="289"/>
            <ac:spMk id="25" creationId="{999A3D4C-46B3-1140-97B1-BC382F315220}"/>
          </ac:spMkLst>
        </pc:spChg>
        <pc:spChg chg="add mod">
          <ac:chgData name="Shaun Daubney" userId="e4b1f4f8-7fcd-47e3-b418-2beb501ed2f5" providerId="ADAL" clId="{D1C2018F-CBB4-4EA5-9C7F-5AFF84468C89}" dt="2025-05-12T11:30:50.813" v="557" actId="1076"/>
          <ac:spMkLst>
            <pc:docMk/>
            <pc:sldMk cId="572063696" sldId="289"/>
            <ac:spMk id="26" creationId="{5B0345A5-E417-5AC4-7FE2-2DF928634A7D}"/>
          </ac:spMkLst>
        </pc:spChg>
        <pc:spChg chg="add mod">
          <ac:chgData name="Shaun Daubney" userId="e4b1f4f8-7fcd-47e3-b418-2beb501ed2f5" providerId="ADAL" clId="{D1C2018F-CBB4-4EA5-9C7F-5AFF84468C89}" dt="2025-05-12T11:30:50.813" v="557" actId="1076"/>
          <ac:spMkLst>
            <pc:docMk/>
            <pc:sldMk cId="572063696" sldId="289"/>
            <ac:spMk id="28" creationId="{D13FEBB0-8A14-8D13-B022-3C0297DE3381}"/>
          </ac:spMkLst>
        </pc:spChg>
        <pc:picChg chg="del">
          <ac:chgData name="Shaun Daubney" userId="e4b1f4f8-7fcd-47e3-b418-2beb501ed2f5" providerId="ADAL" clId="{D1C2018F-CBB4-4EA5-9C7F-5AFF84468C89}" dt="2025-05-12T11:30:34.293" v="554" actId="478"/>
          <ac:picMkLst>
            <pc:docMk/>
            <pc:sldMk cId="572063696" sldId="289"/>
            <ac:picMk id="16" creationId="{26EB5000-4E74-F62D-3A59-0DBA3F2CA30D}"/>
          </ac:picMkLst>
        </pc:picChg>
        <pc:picChg chg="del">
          <ac:chgData name="Shaun Daubney" userId="e4b1f4f8-7fcd-47e3-b418-2beb501ed2f5" providerId="ADAL" clId="{D1C2018F-CBB4-4EA5-9C7F-5AFF84468C89}" dt="2025-05-12T11:30:34.293" v="554" actId="478"/>
          <ac:picMkLst>
            <pc:docMk/>
            <pc:sldMk cId="572063696" sldId="289"/>
            <ac:picMk id="17" creationId="{0DB777AD-9F4B-9D7A-EA4E-EAAFE11DC4EB}"/>
          </ac:picMkLst>
        </pc:picChg>
        <pc:cxnChg chg="del">
          <ac:chgData name="Shaun Daubney" userId="e4b1f4f8-7fcd-47e3-b418-2beb501ed2f5" providerId="ADAL" clId="{D1C2018F-CBB4-4EA5-9C7F-5AFF84468C89}" dt="2025-05-12T11:30:34.293" v="554" actId="478"/>
          <ac:cxnSpMkLst>
            <pc:docMk/>
            <pc:sldMk cId="572063696" sldId="289"/>
            <ac:cxnSpMk id="18" creationId="{B02E8367-73DA-96F8-DE83-9C5E0B716542}"/>
          </ac:cxnSpMkLst>
        </pc:cxnChg>
        <pc:cxnChg chg="del">
          <ac:chgData name="Shaun Daubney" userId="e4b1f4f8-7fcd-47e3-b418-2beb501ed2f5" providerId="ADAL" clId="{D1C2018F-CBB4-4EA5-9C7F-5AFF84468C89}" dt="2025-05-12T11:30:34.293" v="554" actId="478"/>
          <ac:cxnSpMkLst>
            <pc:docMk/>
            <pc:sldMk cId="572063696" sldId="289"/>
            <ac:cxnSpMk id="19" creationId="{5ABE2122-C5A8-18DC-689F-C270DC842DC8}"/>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30BFBE-11DB-4E5A-8EAD-1DB506F50046}" type="datetimeFigureOut">
              <a:rPr lang="en-GB" smtClean="0"/>
              <a:t>12/05/2025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70B45E-C1D7-4B83-8EB0-CCA545C74710}" type="slidenum">
              <a:rPr lang="en-GB" smtClean="0"/>
              <a:t>‹#›</a:t>
            </a:fld>
            <a:endParaRPr lang="en-GB"/>
          </a:p>
        </p:txBody>
      </p:sp>
    </p:spTree>
    <p:extLst>
      <p:ext uri="{BB962C8B-B14F-4D97-AF65-F5344CB8AC3E}">
        <p14:creationId xmlns:p14="http://schemas.microsoft.com/office/powerpoint/2010/main" val="961843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Hello, I’m ____________ and I’m here to tell you about Newbury College. </a:t>
            </a:r>
            <a:endParaRPr lang="en-GB" dirty="0"/>
          </a:p>
        </p:txBody>
      </p:sp>
      <p:sp>
        <p:nvSpPr>
          <p:cNvPr id="4" name="Slide Number Placeholder 3"/>
          <p:cNvSpPr>
            <a:spLocks noGrp="1"/>
          </p:cNvSpPr>
          <p:nvPr>
            <p:ph type="sldNum" sz="quarter" idx="5"/>
          </p:nvPr>
        </p:nvSpPr>
        <p:spPr/>
        <p:txBody>
          <a:bodyPr/>
          <a:lstStyle/>
          <a:p>
            <a:fld id="{4B70B45E-C1D7-4B83-8EB0-CCA545C74710}" type="slidenum">
              <a:rPr lang="en-GB" smtClean="0"/>
              <a:t>1</a:t>
            </a:fld>
            <a:endParaRPr lang="en-GB"/>
          </a:p>
        </p:txBody>
      </p:sp>
    </p:spTree>
    <p:extLst>
      <p:ext uri="{BB962C8B-B14F-4D97-AF65-F5344CB8AC3E}">
        <p14:creationId xmlns:p14="http://schemas.microsoft.com/office/powerpoint/2010/main" val="782528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Any questions?</a:t>
            </a:r>
          </a:p>
        </p:txBody>
      </p:sp>
      <p:sp>
        <p:nvSpPr>
          <p:cNvPr id="4" name="Slide Number Placeholder 3"/>
          <p:cNvSpPr>
            <a:spLocks noGrp="1"/>
          </p:cNvSpPr>
          <p:nvPr>
            <p:ph type="sldNum" sz="quarter" idx="5"/>
          </p:nvPr>
        </p:nvSpPr>
        <p:spPr/>
        <p:txBody>
          <a:bodyPr/>
          <a:lstStyle/>
          <a:p>
            <a:fld id="{4B70B45E-C1D7-4B83-8EB0-CCA545C74710}" type="slidenum">
              <a:rPr lang="en-GB" smtClean="0"/>
              <a:t>13</a:t>
            </a:fld>
            <a:endParaRPr lang="en-GB"/>
          </a:p>
        </p:txBody>
      </p:sp>
    </p:spTree>
    <p:extLst>
      <p:ext uri="{BB962C8B-B14F-4D97-AF65-F5344CB8AC3E}">
        <p14:creationId xmlns:p14="http://schemas.microsoft.com/office/powerpoint/2010/main" val="135771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you need to stay at school? The short answer is NO. Legally you need to stay in some form of education or training until you’re 18, but this can be sixth form, college or an apprenticeship.</a:t>
            </a:r>
          </a:p>
        </p:txBody>
      </p:sp>
      <p:sp>
        <p:nvSpPr>
          <p:cNvPr id="4" name="Slide Number Placeholder 3"/>
          <p:cNvSpPr>
            <a:spLocks noGrp="1"/>
          </p:cNvSpPr>
          <p:nvPr>
            <p:ph type="sldNum" sz="quarter" idx="5"/>
          </p:nvPr>
        </p:nvSpPr>
        <p:spPr/>
        <p:txBody>
          <a:bodyPr/>
          <a:lstStyle/>
          <a:p>
            <a:fld id="{4B70B45E-C1D7-4B83-8EB0-CCA545C74710}" type="slidenum">
              <a:rPr lang="en-GB" smtClean="0"/>
              <a:t>5</a:t>
            </a:fld>
            <a:endParaRPr lang="en-GB"/>
          </a:p>
        </p:txBody>
      </p:sp>
    </p:spTree>
    <p:extLst>
      <p:ext uri="{BB962C8B-B14F-4D97-AF65-F5344CB8AC3E}">
        <p14:creationId xmlns:p14="http://schemas.microsoft.com/office/powerpoint/2010/main" val="3809010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nothing wrong with sixth form at all, and for some jobs taking A Levels and going to university is the best route into that profession, however, vocational programmes like BTECs, T Levels and Apprenticeships also offer progression to university and have the added benefits of the technical experience that supports your employability.</a:t>
            </a:r>
          </a:p>
        </p:txBody>
      </p:sp>
      <p:sp>
        <p:nvSpPr>
          <p:cNvPr id="4" name="Slide Number Placeholder 3"/>
          <p:cNvSpPr>
            <a:spLocks noGrp="1"/>
          </p:cNvSpPr>
          <p:nvPr>
            <p:ph type="sldNum" sz="quarter" idx="5"/>
          </p:nvPr>
        </p:nvSpPr>
        <p:spPr/>
        <p:txBody>
          <a:bodyPr/>
          <a:lstStyle/>
          <a:p>
            <a:fld id="{4B70B45E-C1D7-4B83-8EB0-CCA545C74710}" type="slidenum">
              <a:rPr lang="en-GB" smtClean="0"/>
              <a:t>6</a:t>
            </a:fld>
            <a:endParaRPr lang="en-GB"/>
          </a:p>
        </p:txBody>
      </p:sp>
    </p:spTree>
    <p:extLst>
      <p:ext uri="{BB962C8B-B14F-4D97-AF65-F5344CB8AC3E}">
        <p14:creationId xmlns:p14="http://schemas.microsoft.com/office/powerpoint/2010/main" val="3478729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ABB0F-C244-F887-D6AB-3472EB653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9B2FBF-9E1B-571E-A558-2B97ED3C8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D2E6F6-5141-E5D7-CC81-DD0AC4F85D5B}"/>
              </a:ext>
            </a:extLst>
          </p:cNvPr>
          <p:cNvSpPr>
            <a:spLocks noGrp="1"/>
          </p:cNvSpPr>
          <p:nvPr>
            <p:ph type="body" idx="1"/>
          </p:nvPr>
        </p:nvSpPr>
        <p:spPr/>
        <p:txBody>
          <a:bodyPr/>
          <a:lstStyle/>
          <a:p>
            <a:r>
              <a:rPr lang="en-GB" dirty="0"/>
              <a:t>We have many different ways to study At Newbury College. Our courses are skills based with lots of practical lessons. We have fewer exams and are often practical assessments rather than written exams.</a:t>
            </a:r>
          </a:p>
          <a:p>
            <a:endParaRPr lang="en-GB" dirty="0"/>
          </a:p>
          <a:p>
            <a:r>
              <a:rPr lang="en-GB" dirty="0"/>
              <a:t>-Hands up if you have heard of T Levels </a:t>
            </a:r>
          </a:p>
          <a:p>
            <a:r>
              <a:rPr lang="en-GB" dirty="0"/>
              <a:t>T Levels are a lot newer than other qualifications . We have offered them for </a:t>
            </a:r>
            <a:r>
              <a:rPr lang="en-GB" dirty="0" err="1"/>
              <a:t>approx</a:t>
            </a:r>
            <a:r>
              <a:rPr lang="en-GB" dirty="0"/>
              <a:t> 3 years now and are adding more subjects each year. T Levels are a great way to study and gain relevant hands on experience in your chosen industry giving you a head start on your CV when it comes to applying for work after college. </a:t>
            </a:r>
          </a:p>
          <a:p>
            <a:endParaRPr lang="en-GB" dirty="0"/>
          </a:p>
          <a:p>
            <a:endParaRPr lang="en-GB" dirty="0"/>
          </a:p>
          <a:p>
            <a:r>
              <a:rPr lang="en-GB" dirty="0"/>
              <a:t>You may be familiar with the word apprenticeships. An apprenticeship is an employed job with an element of training . Generally speaking you would spend 80% of your time in your job as an apprentice and 20% at college studying. You can find a list on our website for current vacancies. </a:t>
            </a:r>
          </a:p>
          <a:p>
            <a:endParaRPr lang="en-GB" dirty="0"/>
          </a:p>
          <a:p>
            <a:endParaRPr lang="en-GB" dirty="0"/>
          </a:p>
        </p:txBody>
      </p:sp>
      <p:sp>
        <p:nvSpPr>
          <p:cNvPr id="4" name="Slide Number Placeholder 3">
            <a:extLst>
              <a:ext uri="{FF2B5EF4-FFF2-40B4-BE49-F238E27FC236}">
                <a16:creationId xmlns:a16="http://schemas.microsoft.com/office/drawing/2014/main" id="{C159D867-3F75-7F8D-CE58-F002C9332FD4}"/>
              </a:ext>
            </a:extLst>
          </p:cNvPr>
          <p:cNvSpPr>
            <a:spLocks noGrp="1"/>
          </p:cNvSpPr>
          <p:nvPr>
            <p:ph type="sldNum" sz="quarter" idx="5"/>
          </p:nvPr>
        </p:nvSpPr>
        <p:spPr/>
        <p:txBody>
          <a:bodyPr/>
          <a:lstStyle/>
          <a:p>
            <a:fld id="{4B70B45E-C1D7-4B83-8EB0-CCA545C74710}" type="slidenum">
              <a:rPr lang="en-GB" smtClean="0"/>
              <a:t>7</a:t>
            </a:fld>
            <a:endParaRPr lang="en-GB"/>
          </a:p>
        </p:txBody>
      </p:sp>
    </p:spTree>
    <p:extLst>
      <p:ext uri="{BB962C8B-B14F-4D97-AF65-F5344CB8AC3E}">
        <p14:creationId xmlns:p14="http://schemas.microsoft.com/office/powerpoint/2010/main" val="1725770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59D49-055C-432C-092B-F47F9D740A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738FF9-C9EC-B59D-22CE-D937ABEA40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295A86-6535-C9A2-9D44-711F4D819E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9976CBA-CA3A-3E6E-EA24-5BA5665B9179}"/>
              </a:ext>
            </a:extLst>
          </p:cNvPr>
          <p:cNvSpPr>
            <a:spLocks noGrp="1"/>
          </p:cNvSpPr>
          <p:nvPr>
            <p:ph type="sldNum" sz="quarter" idx="5"/>
          </p:nvPr>
        </p:nvSpPr>
        <p:spPr/>
        <p:txBody>
          <a:bodyPr/>
          <a:lstStyle/>
          <a:p>
            <a:fld id="{4B70B45E-C1D7-4B83-8EB0-CCA545C74710}" type="slidenum">
              <a:rPr lang="en-GB" smtClean="0"/>
              <a:t>8</a:t>
            </a:fld>
            <a:endParaRPr lang="en-GB"/>
          </a:p>
        </p:txBody>
      </p:sp>
    </p:spTree>
    <p:extLst>
      <p:ext uri="{BB962C8B-B14F-4D97-AF65-F5344CB8AC3E}">
        <p14:creationId xmlns:p14="http://schemas.microsoft.com/office/powerpoint/2010/main" val="3435505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University Centre Newbury is part of the Newbury College family and offers HNCs, HNDs and degree-level programmes from our Monks Lane campus. The qualifications are awarded by our awarding body and university partners, but studied locally. Class sizes tend to be smaller than traditional universities and if you are fortunate enough to study your programme as part of an apprenticeship, your employer pays your fees. Even if you are paying for your own education, the cost of studying at UCN can be significantly lower than going to university and you are still entitled to take out a student loan.</a:t>
            </a:r>
          </a:p>
        </p:txBody>
      </p:sp>
      <p:sp>
        <p:nvSpPr>
          <p:cNvPr id="4" name="Slide Number Placeholder 3"/>
          <p:cNvSpPr>
            <a:spLocks noGrp="1"/>
          </p:cNvSpPr>
          <p:nvPr>
            <p:ph type="sldNum" sz="quarter" idx="5"/>
          </p:nvPr>
        </p:nvSpPr>
        <p:spPr/>
        <p:txBody>
          <a:bodyPr/>
          <a:lstStyle/>
          <a:p>
            <a:fld id="{4B70B45E-C1D7-4B83-8EB0-CCA545C74710}" type="slidenum">
              <a:rPr lang="en-GB" smtClean="0"/>
              <a:t>9</a:t>
            </a:fld>
            <a:endParaRPr lang="en-GB"/>
          </a:p>
        </p:txBody>
      </p:sp>
    </p:spTree>
    <p:extLst>
      <p:ext uri="{BB962C8B-B14F-4D97-AF65-F5344CB8AC3E}">
        <p14:creationId xmlns:p14="http://schemas.microsoft.com/office/powerpoint/2010/main" val="2771496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reason we are able to offer such great career-focused programmes is down to our fantastic facilities. Many of them have been designed to reflect the industries you’re looking to work in, such as out engineering workshops, art studios and our new renewables centre.</a:t>
            </a:r>
          </a:p>
        </p:txBody>
      </p:sp>
      <p:sp>
        <p:nvSpPr>
          <p:cNvPr id="4" name="Slide Number Placeholder 3"/>
          <p:cNvSpPr>
            <a:spLocks noGrp="1"/>
          </p:cNvSpPr>
          <p:nvPr>
            <p:ph type="sldNum" sz="quarter" idx="5"/>
          </p:nvPr>
        </p:nvSpPr>
        <p:spPr/>
        <p:txBody>
          <a:bodyPr/>
          <a:lstStyle/>
          <a:p>
            <a:fld id="{4B70B45E-C1D7-4B83-8EB0-CCA545C74710}" type="slidenum">
              <a:rPr lang="en-GB" smtClean="0"/>
              <a:t>10</a:t>
            </a:fld>
            <a:endParaRPr lang="en-GB"/>
          </a:p>
        </p:txBody>
      </p:sp>
    </p:spTree>
    <p:extLst>
      <p:ext uri="{BB962C8B-B14F-4D97-AF65-F5344CB8AC3E}">
        <p14:creationId xmlns:p14="http://schemas.microsoft.com/office/powerpoint/2010/main" val="265070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easy to apply, even if you’re not 100% sure yet.</a:t>
            </a:r>
          </a:p>
        </p:txBody>
      </p:sp>
      <p:sp>
        <p:nvSpPr>
          <p:cNvPr id="4" name="Slide Number Placeholder 3"/>
          <p:cNvSpPr>
            <a:spLocks noGrp="1"/>
          </p:cNvSpPr>
          <p:nvPr>
            <p:ph type="sldNum" sz="quarter" idx="5"/>
          </p:nvPr>
        </p:nvSpPr>
        <p:spPr/>
        <p:txBody>
          <a:bodyPr/>
          <a:lstStyle/>
          <a:p>
            <a:fld id="{4B70B45E-C1D7-4B83-8EB0-CCA545C74710}" type="slidenum">
              <a:rPr lang="en-GB" smtClean="0"/>
              <a:t>11</a:t>
            </a:fld>
            <a:endParaRPr lang="en-GB"/>
          </a:p>
        </p:txBody>
      </p:sp>
    </p:spTree>
    <p:extLst>
      <p:ext uri="{BB962C8B-B14F-4D97-AF65-F5344CB8AC3E}">
        <p14:creationId xmlns:p14="http://schemas.microsoft.com/office/powerpoint/2010/main" val="899156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Visit our website and look for the subject you want to study. They click “Apply Now” and fill out the short form. We will then be in touch to arrange a discussion with you and take it from there.</a:t>
            </a:r>
          </a:p>
        </p:txBody>
      </p:sp>
      <p:sp>
        <p:nvSpPr>
          <p:cNvPr id="4" name="Slide Number Placeholder 3"/>
          <p:cNvSpPr>
            <a:spLocks noGrp="1"/>
          </p:cNvSpPr>
          <p:nvPr>
            <p:ph type="sldNum" sz="quarter" idx="5"/>
          </p:nvPr>
        </p:nvSpPr>
        <p:spPr/>
        <p:txBody>
          <a:bodyPr/>
          <a:lstStyle/>
          <a:p>
            <a:fld id="{4B70B45E-C1D7-4B83-8EB0-CCA545C74710}" type="slidenum">
              <a:rPr lang="en-GB" smtClean="0"/>
              <a:t>12</a:t>
            </a:fld>
            <a:endParaRPr lang="en-GB"/>
          </a:p>
        </p:txBody>
      </p:sp>
    </p:spTree>
    <p:extLst>
      <p:ext uri="{BB962C8B-B14F-4D97-AF65-F5344CB8AC3E}">
        <p14:creationId xmlns:p14="http://schemas.microsoft.com/office/powerpoint/2010/main" val="706400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jpeg"/><Relationship Id="rId11" Type="http://schemas.openxmlformats.org/officeDocument/2006/relationships/image" Target="../media/image5.png"/><Relationship Id="rId5" Type="http://schemas.openxmlformats.org/officeDocument/2006/relationships/image" Target="../media/image10.png"/><Relationship Id="rId10"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jpeg"/><Relationship Id="rId11" Type="http://schemas.openxmlformats.org/officeDocument/2006/relationships/image" Target="../media/image5.png"/><Relationship Id="rId5" Type="http://schemas.openxmlformats.org/officeDocument/2006/relationships/image" Target="../media/image10.png"/><Relationship Id="rId10"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image" Target="../media/image16.jpeg"/><Relationship Id="rId1" Type="http://schemas.openxmlformats.org/officeDocument/2006/relationships/slideMaster" Target="../slideMasters/slideMaster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4.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5.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5.xml"/><Relationship Id="rId6" Type="http://schemas.openxmlformats.org/officeDocument/2006/relationships/image" Target="../media/image12.png"/><Relationship Id="rId11" Type="http://schemas.openxmlformats.org/officeDocument/2006/relationships/image" Target="../media/image5.png"/><Relationship Id="rId5" Type="http://schemas.openxmlformats.org/officeDocument/2006/relationships/image" Target="../media/image11.jpe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8.png"/></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6.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Master" Target="../slideMasters/slideMaster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7.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Master" Target="../slideMasters/slideMaster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8.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9.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74CDD-EFBF-4632-B918-0ED0AC7A08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230047-393F-4F56-8A6F-F2F70D3C00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6A7100-1F70-4AD9-9050-47B20BE20B15}"/>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5" name="Footer Placeholder 4">
            <a:extLst>
              <a:ext uri="{FF2B5EF4-FFF2-40B4-BE49-F238E27FC236}">
                <a16:creationId xmlns:a16="http://schemas.microsoft.com/office/drawing/2014/main" id="{EB05AFFD-66D2-41F0-B53C-963E50B22B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4B6938-CBB9-48F4-B857-2150BBF53537}"/>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000421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C7DF-B3D9-4F47-9E92-2631A94DBE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39B5A0-A2DD-4B5B-8225-AF8B5E7893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A276E7-3A53-4090-BDEC-681BB591E672}"/>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5" name="Footer Placeholder 4">
            <a:extLst>
              <a:ext uri="{FF2B5EF4-FFF2-40B4-BE49-F238E27FC236}">
                <a16:creationId xmlns:a16="http://schemas.microsoft.com/office/drawing/2014/main" id="{32069E48-1EA7-4C3D-B51E-05B5226DAB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82AAC4-569B-4860-AD69-273EE6E46E81}"/>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5765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5CEBAC-80CC-4513-8864-A58A3E3A91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A9B60F4-B024-4560-8ABE-03C1840418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A3CFD2E-2420-4AB8-A6D3-5570D90DBF28}"/>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5" name="Footer Placeholder 4">
            <a:extLst>
              <a:ext uri="{FF2B5EF4-FFF2-40B4-BE49-F238E27FC236}">
                <a16:creationId xmlns:a16="http://schemas.microsoft.com/office/drawing/2014/main" id="{C98DFC25-3797-45D1-BC92-DB7A884798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335B66-077E-43F7-A2BF-3278E4F8DF51}"/>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493378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4153A0"/>
              </a:gs>
              <a:gs pos="100000">
                <a:srgbClr val="4153A0"/>
              </a:gs>
              <a:gs pos="0">
                <a:srgbClr val="428DCC">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3" name="Picture 12">
            <a:extLst>
              <a:ext uri="{FF2B5EF4-FFF2-40B4-BE49-F238E27FC236}">
                <a16:creationId xmlns:a16="http://schemas.microsoft.com/office/drawing/2014/main" id="{7C3050FE-B003-4C67-A9A6-AE136C3FF9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26144" y="386932"/>
            <a:ext cx="2340146" cy="985106"/>
          </a:xfrm>
          <a:prstGeom prst="rect">
            <a:avLst/>
          </a:prstGeom>
        </p:spPr>
      </p:pic>
      <p:pic>
        <p:nvPicPr>
          <p:cNvPr id="15" name="Picture 14" descr="A close up of a logo&#10;&#10;Description automatically generated">
            <a:extLst>
              <a:ext uri="{FF2B5EF4-FFF2-40B4-BE49-F238E27FC236}">
                <a16:creationId xmlns:a16="http://schemas.microsoft.com/office/drawing/2014/main" id="{BFF44840-B8C0-41F1-ABB5-2A63C7D598D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7" name="Rectangle 16">
            <a:extLst>
              <a:ext uri="{FF2B5EF4-FFF2-40B4-BE49-F238E27FC236}">
                <a16:creationId xmlns:a16="http://schemas.microsoft.com/office/drawing/2014/main" id="{077C163A-CBDC-4EC7-B58A-3EDEDF5FE03D}"/>
              </a:ext>
            </a:extLst>
          </p:cNvPr>
          <p:cNvSpPr/>
          <p:nvPr userDrawn="1"/>
        </p:nvSpPr>
        <p:spPr>
          <a:xfrm>
            <a:off x="1352205" y="6076575"/>
            <a:ext cx="3220690" cy="39600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9" name="Picture 18" descr="A close up of a logo&#10;&#10;Description automatically generated">
            <a:extLst>
              <a:ext uri="{FF2B5EF4-FFF2-40B4-BE49-F238E27FC236}">
                <a16:creationId xmlns:a16="http://schemas.microsoft.com/office/drawing/2014/main" id="{5FCA998F-498B-42D5-AE23-C56C5F8056D3}"/>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32C586C3-785A-4255-BF52-6B7236D2AEA1}"/>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41E3E967-1AE3-4620-8BAF-9A79293368CC}"/>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3" name="Picture 22" descr="A close up of a logo&#10;&#10;Description automatically generated">
            <a:extLst>
              <a:ext uri="{FF2B5EF4-FFF2-40B4-BE49-F238E27FC236}">
                <a16:creationId xmlns:a16="http://schemas.microsoft.com/office/drawing/2014/main" id="{83CBBE8B-E2EF-42AD-B1C6-04C95B23D788}"/>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1532847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pic>
        <p:nvPicPr>
          <p:cNvPr id="7" name="Picture 6">
            <a:extLst>
              <a:ext uri="{FF2B5EF4-FFF2-40B4-BE49-F238E27FC236}">
                <a16:creationId xmlns:a16="http://schemas.microsoft.com/office/drawing/2014/main" id="{744A3903-CEA7-420E-91B8-DA6FA1186D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Tree>
    <p:extLst>
      <p:ext uri="{BB962C8B-B14F-4D97-AF65-F5344CB8AC3E}">
        <p14:creationId xmlns:p14="http://schemas.microsoft.com/office/powerpoint/2010/main" val="1264267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E255ADEC-90D4-470D-8A79-778D3A02B32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200427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0ABCE4C1-F201-408C-A5B1-5935E7B89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45246085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E2424A0D-F12A-4C03-8212-A44DE593656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49509105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8077470B-63C3-4381-B2AB-6E96D6B03EA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4908903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4153A0"/>
              </a:gs>
              <a:gs pos="100000">
                <a:srgbClr val="4153A0"/>
              </a:gs>
              <a:gs pos="0">
                <a:srgbClr val="428DC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1" name="Picture 10">
            <a:extLst>
              <a:ext uri="{FF2B5EF4-FFF2-40B4-BE49-F238E27FC236}">
                <a16:creationId xmlns:a16="http://schemas.microsoft.com/office/drawing/2014/main" id="{8A9E6BEB-9E19-4C01-B08D-3D6DBD51CF5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64574821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4153A0"/>
              </a:gs>
              <a:gs pos="100000">
                <a:srgbClr val="4153A0"/>
              </a:gs>
              <a:gs pos="0">
                <a:srgbClr val="428DC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AA2A2014-D748-4126-BD07-40880286C6E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892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33ECE-A6B8-45DB-A209-C28DE904D6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5C999-7297-46AE-8057-7C9E589DD1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097D49-4B19-4CE0-9220-6BAC8CC1B308}"/>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5" name="Footer Placeholder 4">
            <a:extLst>
              <a:ext uri="{FF2B5EF4-FFF2-40B4-BE49-F238E27FC236}">
                <a16:creationId xmlns:a16="http://schemas.microsoft.com/office/drawing/2014/main" id="{0A8BC2EF-5786-4D55-8D95-A70E6217CA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A2200C-3098-485C-9122-72AA8380A83D}"/>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823598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a:extLst>
              <a:ext uri="{FF2B5EF4-FFF2-40B4-BE49-F238E27FC236}">
                <a16:creationId xmlns:a16="http://schemas.microsoft.com/office/drawing/2014/main" id="{28481FEC-22B2-4B7D-8760-9568845838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3" name="Picture 32" descr="A close up of a logo&#10;&#10;Description automatically generated">
            <a:extLst>
              <a:ext uri="{FF2B5EF4-FFF2-40B4-BE49-F238E27FC236}">
                <a16:creationId xmlns:a16="http://schemas.microsoft.com/office/drawing/2014/main" id="{F61C0F3A-C87E-4EFB-8E97-554B4A039B13}"/>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4" name="Rectangle 33">
            <a:extLst>
              <a:ext uri="{FF2B5EF4-FFF2-40B4-BE49-F238E27FC236}">
                <a16:creationId xmlns:a16="http://schemas.microsoft.com/office/drawing/2014/main" id="{8DFAB93D-9FCE-4F46-93E4-5DEBC65B7F69}"/>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5" name="Picture 34">
            <a:extLst>
              <a:ext uri="{FF2B5EF4-FFF2-40B4-BE49-F238E27FC236}">
                <a16:creationId xmlns:a16="http://schemas.microsoft.com/office/drawing/2014/main" id="{E2911DCF-B10F-4CC2-9274-EB3BF3040C1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6" name="Picture 35">
            <a:extLst>
              <a:ext uri="{FF2B5EF4-FFF2-40B4-BE49-F238E27FC236}">
                <a16:creationId xmlns:a16="http://schemas.microsoft.com/office/drawing/2014/main" id="{81877539-D38F-45A9-BB79-58E98FAFF64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7" name="Picture 36">
            <a:extLst>
              <a:ext uri="{FF2B5EF4-FFF2-40B4-BE49-F238E27FC236}">
                <a16:creationId xmlns:a16="http://schemas.microsoft.com/office/drawing/2014/main" id="{365AA42C-8C6C-4B52-8F61-337F11F4EC95}"/>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8" name="Picture 37">
            <a:extLst>
              <a:ext uri="{FF2B5EF4-FFF2-40B4-BE49-F238E27FC236}">
                <a16:creationId xmlns:a16="http://schemas.microsoft.com/office/drawing/2014/main" id="{DA809D36-78F4-4DF7-8E09-2ABC85C0111E}"/>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9" name="Picture 38">
            <a:extLst>
              <a:ext uri="{FF2B5EF4-FFF2-40B4-BE49-F238E27FC236}">
                <a16:creationId xmlns:a16="http://schemas.microsoft.com/office/drawing/2014/main" id="{A8F26249-93A0-4A77-9EF2-761610850858}"/>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0" name="Picture 39">
            <a:extLst>
              <a:ext uri="{FF2B5EF4-FFF2-40B4-BE49-F238E27FC236}">
                <a16:creationId xmlns:a16="http://schemas.microsoft.com/office/drawing/2014/main" id="{3780F453-77D8-4D9A-9DE1-4D2269C75093}"/>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1" name="Picture 40" descr="A close up of a logo&#10;&#10;Description automatically generated">
            <a:extLst>
              <a:ext uri="{FF2B5EF4-FFF2-40B4-BE49-F238E27FC236}">
                <a16:creationId xmlns:a16="http://schemas.microsoft.com/office/drawing/2014/main" id="{A3E881C5-A473-41D9-9E0F-F40C34346FAD}"/>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31B3E4F8-5A0B-458B-A037-5ED718DFCA13}"/>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A41AE677-816E-484E-A6DF-E0F3BADC9B14}"/>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4" name="Picture 43" descr="A close up of a logo&#10;&#10;Description automatically generated">
            <a:extLst>
              <a:ext uri="{FF2B5EF4-FFF2-40B4-BE49-F238E27FC236}">
                <a16:creationId xmlns:a16="http://schemas.microsoft.com/office/drawing/2014/main" id="{FBCFDC5A-0E3A-40F9-8093-75C3D6813580}"/>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12196944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009688"/>
              </a:gs>
              <a:gs pos="100000">
                <a:srgbClr val="009688"/>
              </a:gs>
              <a:gs pos="0">
                <a:srgbClr val="4DAF5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3" name="Picture 12">
            <a:extLst>
              <a:ext uri="{FF2B5EF4-FFF2-40B4-BE49-F238E27FC236}">
                <a16:creationId xmlns:a16="http://schemas.microsoft.com/office/drawing/2014/main" id="{3C3855D6-B3E7-4AAC-B775-8AD766F9A8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26144" y="386932"/>
            <a:ext cx="2340146" cy="985106"/>
          </a:xfrm>
          <a:prstGeom prst="rect">
            <a:avLst/>
          </a:prstGeom>
        </p:spPr>
      </p:pic>
      <p:pic>
        <p:nvPicPr>
          <p:cNvPr id="15" name="Picture 14" descr="A close up of a logo&#10;&#10;Description automatically generated">
            <a:extLst>
              <a:ext uri="{FF2B5EF4-FFF2-40B4-BE49-F238E27FC236}">
                <a16:creationId xmlns:a16="http://schemas.microsoft.com/office/drawing/2014/main" id="{392BAE24-6CA6-4AC5-B783-733CDE258D44}"/>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pic>
        <p:nvPicPr>
          <p:cNvPr id="17" name="Picture 16" descr="A close up of a logo&#10;&#10;Description automatically generated">
            <a:extLst>
              <a:ext uri="{FF2B5EF4-FFF2-40B4-BE49-F238E27FC236}">
                <a16:creationId xmlns:a16="http://schemas.microsoft.com/office/drawing/2014/main" id="{A60CA0E9-D4AF-4D7F-BC4D-56A13F40439E}"/>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9" name="Picture 18" descr="A close up of a logo&#10;&#10;Description automatically generated">
            <a:extLst>
              <a:ext uri="{FF2B5EF4-FFF2-40B4-BE49-F238E27FC236}">
                <a16:creationId xmlns:a16="http://schemas.microsoft.com/office/drawing/2014/main" id="{C58D428D-996F-4788-A0E2-62F004D78E37}"/>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AA4DADF1-21EC-4AFC-A2AE-B28CFCC1F940}"/>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415CF51A-3E21-4A33-AEC4-39F4C25CD03A}"/>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2551785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009688"/>
              </a:gs>
              <a:gs pos="100000">
                <a:srgbClr val="009688"/>
              </a:gs>
              <a:gs pos="0">
                <a:srgbClr val="8CC04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10">
            <a:extLst>
              <a:ext uri="{FF2B5EF4-FFF2-40B4-BE49-F238E27FC236}">
                <a16:creationId xmlns:a16="http://schemas.microsoft.com/office/drawing/2014/main" id="{775FA2D1-0B11-4032-BFF0-F6731C7526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313243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3D32FB85-181E-45F6-9AF3-08D268A9211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241398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A59318FB-6EE1-4308-96E5-64AB0006E50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61486097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5ECE298-E908-4F10-8E13-E0E2C07DE3F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874149050"/>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6A1DF43-D273-4C6C-B4CA-5C0B4D7D50D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3846757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009688"/>
              </a:gs>
              <a:gs pos="100000">
                <a:srgbClr val="009688"/>
              </a:gs>
              <a:gs pos="0">
                <a:srgbClr val="4DAF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1" name="Picture 10">
            <a:extLst>
              <a:ext uri="{FF2B5EF4-FFF2-40B4-BE49-F238E27FC236}">
                <a16:creationId xmlns:a16="http://schemas.microsoft.com/office/drawing/2014/main" id="{C5CAA606-BDAB-4F4A-9C49-DEC79B13A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4206372846"/>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009688"/>
              </a:gs>
              <a:gs pos="100000">
                <a:srgbClr val="009688"/>
              </a:gs>
              <a:gs pos="0">
                <a:srgbClr val="4DAF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29A492F0-E3D9-4D89-961D-13D0F3AB58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28126203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a:extLst>
              <a:ext uri="{FF2B5EF4-FFF2-40B4-BE49-F238E27FC236}">
                <a16:creationId xmlns:a16="http://schemas.microsoft.com/office/drawing/2014/main" id="{E908C6BE-5BD6-472E-87F5-C9D16D1094A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3" name="Picture 32" descr="A close up of a logo&#10;&#10;Description automatically generated">
            <a:extLst>
              <a:ext uri="{FF2B5EF4-FFF2-40B4-BE49-F238E27FC236}">
                <a16:creationId xmlns:a16="http://schemas.microsoft.com/office/drawing/2014/main" id="{030E2314-29E0-4765-8E1E-0925331E7D0B}"/>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4" name="Rectangle 33">
            <a:extLst>
              <a:ext uri="{FF2B5EF4-FFF2-40B4-BE49-F238E27FC236}">
                <a16:creationId xmlns:a16="http://schemas.microsoft.com/office/drawing/2014/main" id="{1CA93B34-79DE-4750-A062-E84315FE583B}"/>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5" name="Picture 34">
            <a:extLst>
              <a:ext uri="{FF2B5EF4-FFF2-40B4-BE49-F238E27FC236}">
                <a16:creationId xmlns:a16="http://schemas.microsoft.com/office/drawing/2014/main" id="{8F5964F9-E437-448A-AD94-EAA2398DE0D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6" name="Picture 35">
            <a:extLst>
              <a:ext uri="{FF2B5EF4-FFF2-40B4-BE49-F238E27FC236}">
                <a16:creationId xmlns:a16="http://schemas.microsoft.com/office/drawing/2014/main" id="{014BC5C7-772C-4CF0-98F1-6F22C767405F}"/>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7" name="Picture 36">
            <a:extLst>
              <a:ext uri="{FF2B5EF4-FFF2-40B4-BE49-F238E27FC236}">
                <a16:creationId xmlns:a16="http://schemas.microsoft.com/office/drawing/2014/main" id="{9C074D07-9732-4408-A73B-D9D52723F308}"/>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8" name="Picture 37">
            <a:extLst>
              <a:ext uri="{FF2B5EF4-FFF2-40B4-BE49-F238E27FC236}">
                <a16:creationId xmlns:a16="http://schemas.microsoft.com/office/drawing/2014/main" id="{D23CCEB2-1371-4BF3-A01B-B17128F4B61D}"/>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9" name="Picture 38">
            <a:extLst>
              <a:ext uri="{FF2B5EF4-FFF2-40B4-BE49-F238E27FC236}">
                <a16:creationId xmlns:a16="http://schemas.microsoft.com/office/drawing/2014/main" id="{0FB660B6-2AFA-4AE4-96E8-81B46CB66D3E}"/>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0" name="Picture 39">
            <a:extLst>
              <a:ext uri="{FF2B5EF4-FFF2-40B4-BE49-F238E27FC236}">
                <a16:creationId xmlns:a16="http://schemas.microsoft.com/office/drawing/2014/main" id="{96C4F195-01F7-4405-AF82-48412B539291}"/>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1" name="Picture 40" descr="A close up of a logo&#10;&#10;Description automatically generated">
            <a:extLst>
              <a:ext uri="{FF2B5EF4-FFF2-40B4-BE49-F238E27FC236}">
                <a16:creationId xmlns:a16="http://schemas.microsoft.com/office/drawing/2014/main" id="{68F2FCAF-4833-493C-9CF4-FEF7D265937B}"/>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71F17E61-6532-4F29-AF51-A438CB10164D}"/>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DE381E89-AA9F-48FC-B7F7-823A8FC1ADE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4" name="Picture 43" descr="A close up of a logo&#10;&#10;Description automatically generated">
            <a:extLst>
              <a:ext uri="{FF2B5EF4-FFF2-40B4-BE49-F238E27FC236}">
                <a16:creationId xmlns:a16="http://schemas.microsoft.com/office/drawing/2014/main" id="{3A59429B-CDF0-46D2-8160-EA76E9AE8BE0}"/>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232876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C5D44-9EFF-4800-9238-A766CBD889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C681B5D-EC2D-4ED0-8CBE-579F7A0C83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51AB86-54DC-4D7D-A730-D92B6ECA325E}"/>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5" name="Footer Placeholder 4">
            <a:extLst>
              <a:ext uri="{FF2B5EF4-FFF2-40B4-BE49-F238E27FC236}">
                <a16:creationId xmlns:a16="http://schemas.microsoft.com/office/drawing/2014/main" id="{5241AB0F-1CA4-4503-BB0D-B48052A1CE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CE1318-74F4-410B-B2B0-32F6249B6498}"/>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935836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13212F"/>
              </a:gs>
              <a:gs pos="100000">
                <a:srgbClr val="13212F"/>
              </a:gs>
              <a:gs pos="0">
                <a:srgbClr val="617D8B">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3" name="Picture 12">
            <a:extLst>
              <a:ext uri="{FF2B5EF4-FFF2-40B4-BE49-F238E27FC236}">
                <a16:creationId xmlns:a16="http://schemas.microsoft.com/office/drawing/2014/main" id="{6ED4CDFC-1BAA-43B0-9DDF-22C5ECE6AD3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15" name="Picture 14" descr="A close up of a logo&#10;&#10;Description automatically generated">
            <a:extLst>
              <a:ext uri="{FF2B5EF4-FFF2-40B4-BE49-F238E27FC236}">
                <a16:creationId xmlns:a16="http://schemas.microsoft.com/office/drawing/2014/main" id="{91F76888-FAF7-47D6-9D7F-C7F98ACD8B0B}"/>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17" name="Rectangle 16">
            <a:extLst>
              <a:ext uri="{FF2B5EF4-FFF2-40B4-BE49-F238E27FC236}">
                <a16:creationId xmlns:a16="http://schemas.microsoft.com/office/drawing/2014/main" id="{30214085-BFA7-43CB-8799-351FC62BB4B7}"/>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9" name="Picture 18" descr="A close up of a logo&#10;&#10;Description automatically generated">
            <a:extLst>
              <a:ext uri="{FF2B5EF4-FFF2-40B4-BE49-F238E27FC236}">
                <a16:creationId xmlns:a16="http://schemas.microsoft.com/office/drawing/2014/main" id="{2C94A8E3-71EC-4A01-A418-6508F69C0EF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2CA074F3-C439-4F3A-BEDB-06008944265D}"/>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1731D825-2ADB-4FDF-94D2-C248E99656B1}"/>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23" name="Picture 22" descr="A close up of a logo&#10;&#10;Description automatically generated">
            <a:extLst>
              <a:ext uri="{FF2B5EF4-FFF2-40B4-BE49-F238E27FC236}">
                <a16:creationId xmlns:a16="http://schemas.microsoft.com/office/drawing/2014/main" id="{783DA370-671F-4ECE-B232-ECE85D37318B}"/>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31506287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10">
            <a:extLst>
              <a:ext uri="{FF2B5EF4-FFF2-40B4-BE49-F238E27FC236}">
                <a16:creationId xmlns:a16="http://schemas.microsoft.com/office/drawing/2014/main" id="{37239FE6-37BC-48ED-8D40-AA85387F3D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2727677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100BD8B-5FCC-4B9F-9EA3-4160A88783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8536700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455A732C-C6BD-4AD6-931C-5D06603433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951531562"/>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960B1819-02BD-43F7-BB05-7F8C2202D6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154782878"/>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AE402B3-2532-4850-AA09-9BF318FAA2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7961465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1" name="Picture 10">
            <a:extLst>
              <a:ext uri="{FF2B5EF4-FFF2-40B4-BE49-F238E27FC236}">
                <a16:creationId xmlns:a16="http://schemas.microsoft.com/office/drawing/2014/main" id="{74D77FFD-6311-4FC1-8F01-DFCF5B0D8B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320949399"/>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F26BFF45-AE19-46FF-B82F-E6EDC8D2DE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4574660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descr="A close up of a logo&#10;&#10;Description automatically generated">
            <a:extLst>
              <a:ext uri="{FF2B5EF4-FFF2-40B4-BE49-F238E27FC236}">
                <a16:creationId xmlns:a16="http://schemas.microsoft.com/office/drawing/2014/main" id="{E276B37A-FECC-4DE1-B0F0-190126A2D0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3" name="Rectangle 32">
            <a:extLst>
              <a:ext uri="{FF2B5EF4-FFF2-40B4-BE49-F238E27FC236}">
                <a16:creationId xmlns:a16="http://schemas.microsoft.com/office/drawing/2014/main" id="{90DC732E-3459-46DB-A389-6D44763CB68A}"/>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4" name="Picture 33">
            <a:extLst>
              <a:ext uri="{FF2B5EF4-FFF2-40B4-BE49-F238E27FC236}">
                <a16:creationId xmlns:a16="http://schemas.microsoft.com/office/drawing/2014/main" id="{8AAEF3D4-15B5-489C-9A6D-DA462A4F294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5" name="Picture 34">
            <a:extLst>
              <a:ext uri="{FF2B5EF4-FFF2-40B4-BE49-F238E27FC236}">
                <a16:creationId xmlns:a16="http://schemas.microsoft.com/office/drawing/2014/main" id="{CDB5D79F-AB89-4D05-8D46-0750EA53BBE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6" name="Picture 35">
            <a:extLst>
              <a:ext uri="{FF2B5EF4-FFF2-40B4-BE49-F238E27FC236}">
                <a16:creationId xmlns:a16="http://schemas.microsoft.com/office/drawing/2014/main" id="{CDC363A1-F92F-4DD2-B0CA-B139C002BB2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7" name="Picture 36">
            <a:extLst>
              <a:ext uri="{FF2B5EF4-FFF2-40B4-BE49-F238E27FC236}">
                <a16:creationId xmlns:a16="http://schemas.microsoft.com/office/drawing/2014/main" id="{A8C150F0-902A-4AEE-89B4-EE28D1DD5A49}"/>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8" name="Picture 37">
            <a:extLst>
              <a:ext uri="{FF2B5EF4-FFF2-40B4-BE49-F238E27FC236}">
                <a16:creationId xmlns:a16="http://schemas.microsoft.com/office/drawing/2014/main" id="{6D943D80-6BF2-460A-82FA-134F8EEDEE7C}"/>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9" name="Picture 38">
            <a:extLst>
              <a:ext uri="{FF2B5EF4-FFF2-40B4-BE49-F238E27FC236}">
                <a16:creationId xmlns:a16="http://schemas.microsoft.com/office/drawing/2014/main" id="{578FFBE3-8BA4-4CE0-ACFE-94B05A849F61}"/>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0" name="Picture 39" descr="A close up of a logo&#10;&#10;Description automatically generated">
            <a:extLst>
              <a:ext uri="{FF2B5EF4-FFF2-40B4-BE49-F238E27FC236}">
                <a16:creationId xmlns:a16="http://schemas.microsoft.com/office/drawing/2014/main" id="{3C916463-AF4B-4C36-BBED-05C7C02F8CD5}"/>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1" name="Picture 40" descr="A close up of a logo&#10;&#10;Description automatically generated">
            <a:extLst>
              <a:ext uri="{FF2B5EF4-FFF2-40B4-BE49-F238E27FC236}">
                <a16:creationId xmlns:a16="http://schemas.microsoft.com/office/drawing/2014/main" id="{7B3C71B4-049C-4BEA-8F4B-2E51DA6D487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F507D4C2-D85F-466F-B2DF-4E58EFD205AE}"/>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708C323F-4BEA-4D48-AAE7-380DB52B23D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44" name="Picture 43">
            <a:extLst>
              <a:ext uri="{FF2B5EF4-FFF2-40B4-BE49-F238E27FC236}">
                <a16:creationId xmlns:a16="http://schemas.microsoft.com/office/drawing/2014/main" id="{CACFAB95-2248-4824-9913-ED8326FC0C1A}"/>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6173468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p:nvSpPr>
        <p:spPr>
          <a:xfrm>
            <a:off x="0" y="0"/>
            <a:ext cx="12192000" cy="6858000"/>
          </a:xfrm>
          <a:prstGeom prst="rect">
            <a:avLst/>
          </a:prstGeom>
          <a:gradFill>
            <a:gsLst>
              <a:gs pos="90000">
                <a:srgbClr val="F42941"/>
              </a:gs>
              <a:gs pos="100000">
                <a:schemeClr val="accent1"/>
              </a:gs>
              <a:gs pos="0">
                <a:srgbClr val="EA592D">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78150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1E63-1038-4F5D-8E9F-ED4CE9A6A59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615A04-F1EF-4417-8016-CCB9504E26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83032E5-10B3-4D18-A20A-4F186B5782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B86C740-5B40-4BCC-BC03-EB8CF972650D}"/>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6" name="Footer Placeholder 5">
            <a:extLst>
              <a:ext uri="{FF2B5EF4-FFF2-40B4-BE49-F238E27FC236}">
                <a16:creationId xmlns:a16="http://schemas.microsoft.com/office/drawing/2014/main" id="{15CDAC9C-FFAB-4CEF-B13D-5121D15464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CECCD9-AE4A-4C5A-AAFE-3FCCAA40DB27}"/>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7167379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2" name="Rectangle 11">
            <a:extLst>
              <a:ext uri="{FF2B5EF4-FFF2-40B4-BE49-F238E27FC236}">
                <a16:creationId xmlns:a16="http://schemas.microsoft.com/office/drawing/2014/main" id="{45E45036-A536-4167-9C9F-4ED670525BDD}"/>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Rectangle 12">
            <a:extLst>
              <a:ext uri="{FF2B5EF4-FFF2-40B4-BE49-F238E27FC236}">
                <a16:creationId xmlns:a16="http://schemas.microsoft.com/office/drawing/2014/main" id="{338A544D-D32A-465E-8831-1F68CAF5F63B}"/>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4" name="Picture 13">
            <a:extLst>
              <a:ext uri="{FF2B5EF4-FFF2-40B4-BE49-F238E27FC236}">
                <a16:creationId xmlns:a16="http://schemas.microsoft.com/office/drawing/2014/main" id="{A7CE1C0A-FE36-4D19-9DB5-B6106410F6A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
        <p:nvSpPr>
          <p:cNvPr id="15" name="Slide Number Placeholder 5">
            <a:extLst>
              <a:ext uri="{FF2B5EF4-FFF2-40B4-BE49-F238E27FC236}">
                <a16:creationId xmlns:a16="http://schemas.microsoft.com/office/drawing/2014/main" id="{2B2D3F01-5F06-4A23-BFD8-0059A709C91B}"/>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Tree>
    <p:extLst>
      <p:ext uri="{BB962C8B-B14F-4D97-AF65-F5344CB8AC3E}">
        <p14:creationId xmlns:p14="http://schemas.microsoft.com/office/powerpoint/2010/main" val="39722473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p:nvSpPr>
        <p:spPr>
          <a:xfrm>
            <a:off x="0" y="0"/>
            <a:ext cx="12192000" cy="6858000"/>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3" name="Rectangle 12">
            <a:extLst>
              <a:ext uri="{FF2B5EF4-FFF2-40B4-BE49-F238E27FC236}">
                <a16:creationId xmlns:a16="http://schemas.microsoft.com/office/drawing/2014/main" id="{1A897AEE-1A65-40AB-9B2D-45CF580DF7EE}"/>
              </a:ext>
            </a:extLst>
          </p:cNvPr>
          <p:cNvSpPr/>
          <p:nvPr userDrawn="1"/>
        </p:nvSpPr>
        <p:spPr>
          <a:xfrm>
            <a:off x="0" y="0"/>
            <a:ext cx="12192000" cy="6858000"/>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Slide Number Placeholder 5">
            <a:extLst>
              <a:ext uri="{FF2B5EF4-FFF2-40B4-BE49-F238E27FC236}">
                <a16:creationId xmlns:a16="http://schemas.microsoft.com/office/drawing/2014/main" id="{4D11FC6C-C221-41B4-883E-3FE9F2550A23}"/>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74B66430-EDED-4338-A1E0-0F41116C74DE}"/>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767969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5" name="Rectangle 14">
            <a:extLst>
              <a:ext uri="{FF2B5EF4-FFF2-40B4-BE49-F238E27FC236}">
                <a16:creationId xmlns:a16="http://schemas.microsoft.com/office/drawing/2014/main" id="{EC2A4999-369C-4D24-93F3-C3BD20D82E47}"/>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7" name="Rectangle 16">
            <a:extLst>
              <a:ext uri="{FF2B5EF4-FFF2-40B4-BE49-F238E27FC236}">
                <a16:creationId xmlns:a16="http://schemas.microsoft.com/office/drawing/2014/main" id="{BFEC640D-340C-4C77-8FF1-AACFFD767CFA}"/>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8" name="Slide Number Placeholder 5">
            <a:extLst>
              <a:ext uri="{FF2B5EF4-FFF2-40B4-BE49-F238E27FC236}">
                <a16:creationId xmlns:a16="http://schemas.microsoft.com/office/drawing/2014/main" id="{3FE3B4AB-F21C-46D0-86CE-92C0AE321C7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9" name="Picture 18">
            <a:extLst>
              <a:ext uri="{FF2B5EF4-FFF2-40B4-BE49-F238E27FC236}">
                <a16:creationId xmlns:a16="http://schemas.microsoft.com/office/drawing/2014/main" id="{71EDC44C-1A40-4F8A-B09E-88729BB3040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804559025"/>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7" name="Rectangle 16">
            <a:extLst>
              <a:ext uri="{FF2B5EF4-FFF2-40B4-BE49-F238E27FC236}">
                <a16:creationId xmlns:a16="http://schemas.microsoft.com/office/drawing/2014/main" id="{CE575C28-CAC2-42B5-B313-7BB8FA0AC893}"/>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9" name="Rectangle 18">
            <a:extLst>
              <a:ext uri="{FF2B5EF4-FFF2-40B4-BE49-F238E27FC236}">
                <a16:creationId xmlns:a16="http://schemas.microsoft.com/office/drawing/2014/main" id="{3AD3504F-EA08-40B0-BD88-163B19A786A8}"/>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0" name="Slide Number Placeholder 5">
            <a:extLst>
              <a:ext uri="{FF2B5EF4-FFF2-40B4-BE49-F238E27FC236}">
                <a16:creationId xmlns:a16="http://schemas.microsoft.com/office/drawing/2014/main" id="{34D43E21-86B1-47FF-B4CC-7C90A9F6C2C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21" name="Picture 20">
            <a:extLst>
              <a:ext uri="{FF2B5EF4-FFF2-40B4-BE49-F238E27FC236}">
                <a16:creationId xmlns:a16="http://schemas.microsoft.com/office/drawing/2014/main" id="{55A3F415-B34A-4B39-B7F9-2B769EBBE4B9}"/>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417976282"/>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3" name="Rectangle 12">
            <a:extLst>
              <a:ext uri="{FF2B5EF4-FFF2-40B4-BE49-F238E27FC236}">
                <a16:creationId xmlns:a16="http://schemas.microsoft.com/office/drawing/2014/main" id="{247EA4E8-A711-451D-A7DD-F2C518DD08EA}"/>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5" name="Rectangle 14">
            <a:extLst>
              <a:ext uri="{FF2B5EF4-FFF2-40B4-BE49-F238E27FC236}">
                <a16:creationId xmlns:a16="http://schemas.microsoft.com/office/drawing/2014/main" id="{F6AD76D7-B270-4BE2-A362-6A0C3B05C18D}"/>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6" name="Slide Number Placeholder 5">
            <a:extLst>
              <a:ext uri="{FF2B5EF4-FFF2-40B4-BE49-F238E27FC236}">
                <a16:creationId xmlns:a16="http://schemas.microsoft.com/office/drawing/2014/main" id="{E1B37315-809D-44A9-A550-77C1CAEE123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1468FF9E-97B7-40C2-B7D5-E998FAA482C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1214365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chemeClr val="accent1"/>
              </a:buClr>
              <a:buFont typeface="Wingdings" panose="05000000000000000000" pitchFamily="2" charset="2"/>
              <a:buChar char="§"/>
              <a:defRPr sz="2400"/>
            </a:lvl1pPr>
            <a:lvl2pPr marL="514350" indent="-171450">
              <a:buClr>
                <a:schemeClr val="accent1"/>
              </a:buClr>
              <a:buFont typeface="Wingdings" panose="05000000000000000000" pitchFamily="2" charset="2"/>
              <a:buChar char="§"/>
              <a:defRPr sz="2100"/>
            </a:lvl2pPr>
            <a:lvl3pPr marL="857250" indent="-171450">
              <a:buClr>
                <a:schemeClr val="accent1"/>
              </a:buClr>
              <a:buFont typeface="Wingdings" panose="05000000000000000000" pitchFamily="2" charset="2"/>
              <a:buChar char="§"/>
              <a:defRPr sz="1800"/>
            </a:lvl3pPr>
            <a:lvl4pPr marL="1200150" indent="-171450">
              <a:buClr>
                <a:schemeClr val="accent1"/>
              </a:buClr>
              <a:buFont typeface="Wingdings" panose="05000000000000000000" pitchFamily="2" charset="2"/>
              <a:buChar char="§"/>
              <a:defRPr sz="1500"/>
            </a:lvl4pPr>
            <a:lvl5pPr marL="1543050" indent="-171450">
              <a:buClr>
                <a:schemeClr val="accent1"/>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
        <p:nvSpPr>
          <p:cNvPr id="11" name="Rectangle 10">
            <a:extLst>
              <a:ext uri="{FF2B5EF4-FFF2-40B4-BE49-F238E27FC236}">
                <a16:creationId xmlns:a16="http://schemas.microsoft.com/office/drawing/2014/main" id="{D785ADA7-FD76-402C-9B22-8568E7644E41}"/>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7" name="Slide Number Placeholder 5">
            <a:extLst>
              <a:ext uri="{FF2B5EF4-FFF2-40B4-BE49-F238E27FC236}">
                <a16:creationId xmlns:a16="http://schemas.microsoft.com/office/drawing/2014/main" id="{EDBC35F0-8FA7-4CF7-AD2E-58ECD56699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17">
            <a:extLst>
              <a:ext uri="{FF2B5EF4-FFF2-40B4-BE49-F238E27FC236}">
                <a16:creationId xmlns:a16="http://schemas.microsoft.com/office/drawing/2014/main" id="{52E48A82-5703-4012-8772-7227ACA1643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798803600"/>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
        <p:nvSpPr>
          <p:cNvPr id="15" name="Rectangle 14">
            <a:extLst>
              <a:ext uri="{FF2B5EF4-FFF2-40B4-BE49-F238E27FC236}">
                <a16:creationId xmlns:a16="http://schemas.microsoft.com/office/drawing/2014/main" id="{710D86B0-54CE-487D-8814-93CA23E29A27}"/>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6" name="Slide Number Placeholder 5">
            <a:extLst>
              <a:ext uri="{FF2B5EF4-FFF2-40B4-BE49-F238E27FC236}">
                <a16:creationId xmlns:a16="http://schemas.microsoft.com/office/drawing/2014/main" id="{802BEE40-9DBA-44DF-BD8A-2AC813971D1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6628852-61FE-475D-A57D-D581EE6F696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1892400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
        <p:nvSpPr>
          <p:cNvPr id="22" name="Rectangle 21">
            <a:extLst>
              <a:ext uri="{FF2B5EF4-FFF2-40B4-BE49-F238E27FC236}">
                <a16:creationId xmlns:a16="http://schemas.microsoft.com/office/drawing/2014/main" id="{0AEC519C-F9B9-47B3-8E7D-6790C8FF63A4}"/>
              </a:ext>
            </a:extLst>
          </p:cNvPr>
          <p:cNvSpPr/>
          <p:nvPr userDrawn="1"/>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3" name="Rectangle 22">
            <a:extLst>
              <a:ext uri="{FF2B5EF4-FFF2-40B4-BE49-F238E27FC236}">
                <a16:creationId xmlns:a16="http://schemas.microsoft.com/office/drawing/2014/main" id="{6FFF0C84-ADA0-4A57-8D46-82F7BF71193B}"/>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24" name="Picture 23" descr="A close up of a logo&#10;&#10;Description automatically generated">
            <a:extLst>
              <a:ext uri="{FF2B5EF4-FFF2-40B4-BE49-F238E27FC236}">
                <a16:creationId xmlns:a16="http://schemas.microsoft.com/office/drawing/2014/main" id="{B92CDA01-1CBC-4E11-A5FC-57956327840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1" name="Rectangle 30">
            <a:extLst>
              <a:ext uri="{FF2B5EF4-FFF2-40B4-BE49-F238E27FC236}">
                <a16:creationId xmlns:a16="http://schemas.microsoft.com/office/drawing/2014/main" id="{3153CDC4-7189-4D2D-93CD-C09145D16FD2}"/>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3" name="Picture 32">
            <a:extLst>
              <a:ext uri="{FF2B5EF4-FFF2-40B4-BE49-F238E27FC236}">
                <a16:creationId xmlns:a16="http://schemas.microsoft.com/office/drawing/2014/main" id="{7E61F26C-1B60-410B-BDEE-B7DF08D75C0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8" name="Picture 37">
            <a:extLst>
              <a:ext uri="{FF2B5EF4-FFF2-40B4-BE49-F238E27FC236}">
                <a16:creationId xmlns:a16="http://schemas.microsoft.com/office/drawing/2014/main" id="{1846C965-5E3D-4428-9285-0870E9C5974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9" name="Picture 38">
            <a:extLst>
              <a:ext uri="{FF2B5EF4-FFF2-40B4-BE49-F238E27FC236}">
                <a16:creationId xmlns:a16="http://schemas.microsoft.com/office/drawing/2014/main" id="{CC7FF2AD-E15C-4CDF-8D9A-C5A0BA327BB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40" name="Picture 39">
            <a:extLst>
              <a:ext uri="{FF2B5EF4-FFF2-40B4-BE49-F238E27FC236}">
                <a16:creationId xmlns:a16="http://schemas.microsoft.com/office/drawing/2014/main" id="{A58D542A-4C67-4FF2-A5C5-CE7CE1EEC2E3}"/>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41" name="Picture 40">
            <a:extLst>
              <a:ext uri="{FF2B5EF4-FFF2-40B4-BE49-F238E27FC236}">
                <a16:creationId xmlns:a16="http://schemas.microsoft.com/office/drawing/2014/main" id="{9D60FE60-C30B-4E8D-BD33-1703EF56BD15}"/>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2" name="Picture 41">
            <a:extLst>
              <a:ext uri="{FF2B5EF4-FFF2-40B4-BE49-F238E27FC236}">
                <a16:creationId xmlns:a16="http://schemas.microsoft.com/office/drawing/2014/main" id="{10B627DF-9F8E-4825-9AF0-0541AA18547E}"/>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3" name="Picture 42">
            <a:extLst>
              <a:ext uri="{FF2B5EF4-FFF2-40B4-BE49-F238E27FC236}">
                <a16:creationId xmlns:a16="http://schemas.microsoft.com/office/drawing/2014/main" id="{452FC558-D83F-4C13-8F94-B697C95E9F78}"/>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44" name="Picture 43" descr="A close up of a logo&#10;&#10;Description automatically generated">
            <a:extLst>
              <a:ext uri="{FF2B5EF4-FFF2-40B4-BE49-F238E27FC236}">
                <a16:creationId xmlns:a16="http://schemas.microsoft.com/office/drawing/2014/main" id="{30A475E1-7338-45AD-9332-B1DB085C15B7}"/>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5" name="Picture 44" descr="A close up of a logo&#10;&#10;Description automatically generated">
            <a:extLst>
              <a:ext uri="{FF2B5EF4-FFF2-40B4-BE49-F238E27FC236}">
                <a16:creationId xmlns:a16="http://schemas.microsoft.com/office/drawing/2014/main" id="{28904A78-FDB9-4889-A0E8-C255BEFFA021}"/>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6" name="Picture 45" descr="A close up of a logo&#10;&#10;Description automatically generated">
            <a:extLst>
              <a:ext uri="{FF2B5EF4-FFF2-40B4-BE49-F238E27FC236}">
                <a16:creationId xmlns:a16="http://schemas.microsoft.com/office/drawing/2014/main" id="{7A197A42-335B-450C-96F6-28CE401C8592}"/>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7" name="Picture 46" descr="A close up of a logo&#10;&#10;Description automatically generated">
            <a:extLst>
              <a:ext uri="{FF2B5EF4-FFF2-40B4-BE49-F238E27FC236}">
                <a16:creationId xmlns:a16="http://schemas.microsoft.com/office/drawing/2014/main" id="{48F357C4-EFA3-4C51-8514-3D7C74BF7B62}"/>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18952924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12/05/2025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8559709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3B2E3798-FD48-4BD8-BE79-D4912AA90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34063212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6C2C8-A5E3-4763-89A6-0FB189BD270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6DF91F-BA18-428B-9CB6-04224039EB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51AD8-4629-47B1-8C0D-4938C6F755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DD03E39-5A60-4188-B540-3AB5AC1E88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BF23A8-9E44-45DB-B81B-1CBD046D87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8B78B74-C9A0-48FE-B296-F8C5E7792EC0}"/>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8" name="Footer Placeholder 7">
            <a:extLst>
              <a:ext uri="{FF2B5EF4-FFF2-40B4-BE49-F238E27FC236}">
                <a16:creationId xmlns:a16="http://schemas.microsoft.com/office/drawing/2014/main" id="{2CDEB231-A2A4-4666-BA86-F1F97513D6D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45E280-3C20-4C6E-9AFD-4AB102981873}"/>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3611935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EE2E667-3C39-42B7-872D-D0BDC3FF5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789471546"/>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0C1FCAFE-B45E-408F-AE5D-AF993612527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5661166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7" name="Picture 16">
            <a:extLst>
              <a:ext uri="{FF2B5EF4-FFF2-40B4-BE49-F238E27FC236}">
                <a16:creationId xmlns:a16="http://schemas.microsoft.com/office/drawing/2014/main" id="{3603B6CC-DBDE-403C-A173-05FBF6C260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157743473"/>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5" name="Picture 14">
            <a:extLst>
              <a:ext uri="{FF2B5EF4-FFF2-40B4-BE49-F238E27FC236}">
                <a16:creationId xmlns:a16="http://schemas.microsoft.com/office/drawing/2014/main" id="{392CFA5A-B1C1-455F-9229-6191C0CD459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9517066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3" name="Picture 32">
            <a:extLst>
              <a:ext uri="{FF2B5EF4-FFF2-40B4-BE49-F238E27FC236}">
                <a16:creationId xmlns:a16="http://schemas.microsoft.com/office/drawing/2014/main" id="{FBCD61F5-6466-4700-B62F-DBE272004473}"/>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26444247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823D8F"/>
              </a:gs>
              <a:gs pos="100000">
                <a:srgbClr val="823D8F"/>
              </a:gs>
              <a:gs pos="0">
                <a:srgbClr val="E62163">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34384962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9614844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99208742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838387316"/>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49379570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2350D-7C0A-4343-8EB6-5CC81E6B558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49E0165-70B3-41C8-944F-6153E515B38D}"/>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4" name="Footer Placeholder 3">
            <a:extLst>
              <a:ext uri="{FF2B5EF4-FFF2-40B4-BE49-F238E27FC236}">
                <a16:creationId xmlns:a16="http://schemas.microsoft.com/office/drawing/2014/main" id="{6EAFFF7D-FDED-4CBD-BF42-CB716837112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5AAAAEE-50AD-4CA9-96F2-2AC9039ACA0B}"/>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4599962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677017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823D8F"/>
              </a:gs>
              <a:gs pos="100000">
                <a:srgbClr val="823D8F"/>
              </a:gs>
              <a:gs pos="0">
                <a:srgbClr val="E6216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823D8F"/>
              </a:buClr>
              <a:buFont typeface="Wingdings" panose="05000000000000000000" pitchFamily="2" charset="2"/>
              <a:buChar char="§"/>
              <a:defRPr sz="2400"/>
            </a:lvl1pPr>
            <a:lvl2pPr marL="514350" indent="-171450">
              <a:buClr>
                <a:srgbClr val="823D8F"/>
              </a:buClr>
              <a:buFont typeface="Wingdings" panose="05000000000000000000" pitchFamily="2" charset="2"/>
              <a:buChar char="§"/>
              <a:defRPr sz="2100"/>
            </a:lvl2pPr>
            <a:lvl3pPr marL="857250" indent="-171450">
              <a:buClr>
                <a:srgbClr val="823D8F"/>
              </a:buClr>
              <a:buFont typeface="Wingdings" panose="05000000000000000000" pitchFamily="2" charset="2"/>
              <a:buChar char="§"/>
              <a:defRPr sz="1800"/>
            </a:lvl3pPr>
            <a:lvl4pPr marL="1200150" indent="-171450">
              <a:buClr>
                <a:srgbClr val="823D8F"/>
              </a:buClr>
              <a:buFont typeface="Wingdings" panose="05000000000000000000" pitchFamily="2" charset="2"/>
              <a:buChar char="§"/>
              <a:defRPr sz="1500"/>
            </a:lvl4pPr>
            <a:lvl5pPr marL="1543050" indent="-171450">
              <a:buClr>
                <a:srgbClr val="823D8F"/>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235515068"/>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823D8F"/>
              </a:gs>
              <a:gs pos="100000">
                <a:srgbClr val="823D8F"/>
              </a:gs>
              <a:gs pos="0">
                <a:srgbClr val="E6216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28133090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4622783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12/05/2025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2076719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4153A0"/>
              </a:gs>
              <a:gs pos="100000">
                <a:srgbClr val="4153A0"/>
              </a:gs>
              <a:gs pos="0">
                <a:srgbClr val="009688">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1229824" cy="400110"/>
          </a:xfrm>
          <a:prstGeom prst="rect">
            <a:avLst/>
          </a:prstGeom>
        </p:spPr>
        <p:txBody>
          <a:bodyPr wrap="none">
            <a:spAutoFit/>
          </a:bodyPr>
          <a:lstStyle/>
          <a:p>
            <a:r>
              <a:rPr lang="en-US" sz="2000" b="1" dirty="0">
                <a:solidFill>
                  <a:schemeClr val="bg1"/>
                </a:solidFill>
              </a:rPr>
              <a:t>ucn.ac.uk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5491048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85734466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6060713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035345987"/>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31294598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5BAAED-4E72-4C05-9FE8-A465EB0BE755}"/>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3" name="Footer Placeholder 2">
            <a:extLst>
              <a:ext uri="{FF2B5EF4-FFF2-40B4-BE49-F238E27FC236}">
                <a16:creationId xmlns:a16="http://schemas.microsoft.com/office/drawing/2014/main" id="{4AED75B4-0D66-47AB-9DA4-98766613C3F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0B6024A-BAEA-401C-8522-3C40CB948F6C}"/>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7172586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9770501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4153A0"/>
              </a:gs>
              <a:gs pos="100000">
                <a:srgbClr val="4153A0"/>
              </a:gs>
              <a:gs pos="0">
                <a:srgbClr val="00968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4153A0"/>
              </a:buClr>
              <a:buFont typeface="Wingdings" panose="05000000000000000000" pitchFamily="2" charset="2"/>
              <a:buChar char="§"/>
              <a:defRPr sz="2400"/>
            </a:lvl1pPr>
            <a:lvl2pPr marL="514350" indent="-171450">
              <a:buClr>
                <a:srgbClr val="4153A0"/>
              </a:buClr>
              <a:buFont typeface="Wingdings" panose="05000000000000000000" pitchFamily="2" charset="2"/>
              <a:buChar char="§"/>
              <a:defRPr sz="2100"/>
            </a:lvl2pPr>
            <a:lvl3pPr marL="857250" indent="-171450">
              <a:buClr>
                <a:srgbClr val="4153A0"/>
              </a:buClr>
              <a:buFont typeface="Wingdings" panose="05000000000000000000" pitchFamily="2" charset="2"/>
              <a:buChar char="§"/>
              <a:defRPr sz="1800"/>
            </a:lvl3pPr>
            <a:lvl4pPr marL="1200150" indent="-171450">
              <a:buClr>
                <a:srgbClr val="4153A0"/>
              </a:buClr>
              <a:buFont typeface="Wingdings" panose="05000000000000000000" pitchFamily="2" charset="2"/>
              <a:buChar char="§"/>
              <a:defRPr sz="1500"/>
            </a:lvl4pPr>
            <a:lvl5pPr marL="1543050" indent="-171450">
              <a:buClr>
                <a:srgbClr val="4153A0"/>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683399547"/>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4153A0"/>
              </a:gs>
              <a:gs pos="100000">
                <a:srgbClr val="4153A0"/>
              </a:gs>
              <a:gs pos="0">
                <a:srgbClr val="00968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37716019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1200970" cy="400110"/>
          </a:xfrm>
          <a:prstGeom prst="rect">
            <a:avLst/>
          </a:prstGeom>
        </p:spPr>
        <p:txBody>
          <a:bodyPr wrap="none">
            <a:spAutoFit/>
          </a:bodyPr>
          <a:lstStyle/>
          <a:p>
            <a:r>
              <a:rPr lang="en-US" sz="2000" b="1" dirty="0">
                <a:solidFill>
                  <a:schemeClr val="bg1"/>
                </a:solidFill>
              </a:rPr>
              <a:t>ucn.ac.uk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914244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12/05/2025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42586298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009688"/>
              </a:gs>
              <a:gs pos="100000">
                <a:srgbClr val="009688"/>
              </a:gs>
              <a:gs pos="0">
                <a:srgbClr val="4CAF4F">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322505261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8463581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945019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402421819"/>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59357594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9FC85-1B94-458F-A53F-4C3C5D58A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CD3D423-53ED-40C5-9F2C-7E18B214D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43FAFB-BDB8-4E74-A024-0D5264D459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2D56DC-7F60-49CB-BE45-75EFE6B5A372}"/>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6" name="Footer Placeholder 5">
            <a:extLst>
              <a:ext uri="{FF2B5EF4-FFF2-40B4-BE49-F238E27FC236}">
                <a16:creationId xmlns:a16="http://schemas.microsoft.com/office/drawing/2014/main" id="{28C9FD26-19A5-4AAB-8A79-E3EC485771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65EDB7-EFF3-45BF-944D-FA4F56B7458E}"/>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87271925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7382378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009688"/>
              </a:gs>
              <a:gs pos="100000">
                <a:srgbClr val="009688"/>
              </a:gs>
              <a:gs pos="0">
                <a:srgbClr val="4CAF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009688"/>
              </a:buClr>
              <a:buFont typeface="Wingdings" panose="05000000000000000000" pitchFamily="2" charset="2"/>
              <a:buChar char="§"/>
              <a:defRPr sz="2400"/>
            </a:lvl1pPr>
            <a:lvl2pPr marL="514350" indent="-171450">
              <a:buClr>
                <a:srgbClr val="009688"/>
              </a:buClr>
              <a:buFont typeface="Wingdings" panose="05000000000000000000" pitchFamily="2" charset="2"/>
              <a:buChar char="§"/>
              <a:defRPr sz="2100"/>
            </a:lvl2pPr>
            <a:lvl3pPr marL="857250" indent="-171450">
              <a:buClr>
                <a:srgbClr val="009688"/>
              </a:buClr>
              <a:buFont typeface="Wingdings" panose="05000000000000000000" pitchFamily="2" charset="2"/>
              <a:buChar char="§"/>
              <a:defRPr sz="1800"/>
            </a:lvl3pPr>
            <a:lvl4pPr marL="1200150" indent="-171450">
              <a:buClr>
                <a:srgbClr val="009688"/>
              </a:buClr>
              <a:buFont typeface="Wingdings" panose="05000000000000000000" pitchFamily="2" charset="2"/>
              <a:buChar char="§"/>
              <a:defRPr sz="1500"/>
            </a:lvl4pPr>
            <a:lvl5pPr marL="1543050" indent="-171450">
              <a:buClr>
                <a:srgbClr val="009688"/>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2571520141"/>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009688"/>
              </a:gs>
              <a:gs pos="100000">
                <a:srgbClr val="009688"/>
              </a:gs>
              <a:gs pos="0">
                <a:srgbClr val="4CAF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7770461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4470760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12/05/2025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41827570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13212F"/>
              </a:gs>
              <a:gs pos="100000">
                <a:srgbClr val="13212F"/>
              </a:gs>
              <a:gs pos="0">
                <a:srgbClr val="617D8B">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pic>
        <p:nvPicPr>
          <p:cNvPr id="13" name="Picture 12" descr="A close up of a logo&#10;&#10;Description automatically generated">
            <a:extLst>
              <a:ext uri="{FF2B5EF4-FFF2-40B4-BE49-F238E27FC236}">
                <a16:creationId xmlns:a16="http://schemas.microsoft.com/office/drawing/2014/main" id="{FE4E6CE4-7889-4C2E-A8CC-1D233C3ED4EB}"/>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4279362" y="6070958"/>
            <a:ext cx="396000" cy="396000"/>
          </a:xfrm>
          <a:prstGeom prst="rect">
            <a:avLst/>
          </a:prstGeom>
        </p:spPr>
      </p:pic>
      <p:sp>
        <p:nvSpPr>
          <p:cNvPr id="15" name="Rectangle 14">
            <a:extLst>
              <a:ext uri="{FF2B5EF4-FFF2-40B4-BE49-F238E27FC236}">
                <a16:creationId xmlns:a16="http://schemas.microsoft.com/office/drawing/2014/main" id="{21944C8D-63CE-4D13-97CB-B60BA9A8302E}"/>
              </a:ext>
            </a:extLst>
          </p:cNvPr>
          <p:cNvSpPr/>
          <p:nvPr userDrawn="1"/>
        </p:nvSpPr>
        <p:spPr>
          <a:xfrm>
            <a:off x="4800292" y="6070958"/>
            <a:ext cx="1200970" cy="400110"/>
          </a:xfrm>
          <a:prstGeom prst="rect">
            <a:avLst/>
          </a:prstGeom>
        </p:spPr>
        <p:txBody>
          <a:bodyPr wrap="none">
            <a:spAutoFit/>
          </a:bodyPr>
          <a:lstStyle/>
          <a:p>
            <a:r>
              <a:rPr lang="en-US" sz="2000" b="1" dirty="0">
                <a:solidFill>
                  <a:schemeClr val="bg1"/>
                </a:solidFill>
              </a:rPr>
              <a:t>ucn.ac.uk</a:t>
            </a:r>
            <a:endParaRPr lang="en-GB" sz="2000" b="1" dirty="0">
              <a:solidFill>
                <a:schemeClr val="bg1"/>
              </a:solidFill>
            </a:endParaRPr>
          </a:p>
        </p:txBody>
      </p:sp>
    </p:spTree>
    <p:extLst>
      <p:ext uri="{BB962C8B-B14F-4D97-AF65-F5344CB8AC3E}">
        <p14:creationId xmlns:p14="http://schemas.microsoft.com/office/powerpoint/2010/main" val="37603749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97034438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73178747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3423851161"/>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2972976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FEEE9-563C-4E77-A131-C5D2AAD947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95EC820-0E2F-4A90-B305-DAFB87B3C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306A981-359C-4671-B29A-E71CB757CA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EB17A2-683F-454C-AE44-412031039663}"/>
              </a:ext>
            </a:extLst>
          </p:cNvPr>
          <p:cNvSpPr>
            <a:spLocks noGrp="1"/>
          </p:cNvSpPr>
          <p:nvPr>
            <p:ph type="dt" sz="half" idx="10"/>
          </p:nvPr>
        </p:nvSpPr>
        <p:spPr/>
        <p:txBody>
          <a:bodyPr/>
          <a:lstStyle/>
          <a:p>
            <a:fld id="{DDB55F8C-4D3E-4FE6-8C6C-04736FBA11C4}" type="datetimeFigureOut">
              <a:rPr lang="en-GB" smtClean="0"/>
              <a:t>12/05/2025</a:t>
            </a:fld>
            <a:endParaRPr lang="en-GB"/>
          </a:p>
        </p:txBody>
      </p:sp>
      <p:sp>
        <p:nvSpPr>
          <p:cNvPr id="6" name="Footer Placeholder 5">
            <a:extLst>
              <a:ext uri="{FF2B5EF4-FFF2-40B4-BE49-F238E27FC236}">
                <a16:creationId xmlns:a16="http://schemas.microsoft.com/office/drawing/2014/main" id="{D2F742D9-A14D-42C0-809B-E02315FB0F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293EB0-C691-4F5B-8CE5-D238B9460B74}"/>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0589894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12/05/2025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427753170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617D8B"/>
              </a:buClr>
              <a:buFont typeface="Wingdings" panose="05000000000000000000" pitchFamily="2" charset="2"/>
              <a:buChar char="§"/>
              <a:defRPr sz="2400"/>
            </a:lvl1pPr>
            <a:lvl2pPr marL="514350" indent="-171450">
              <a:buClr>
                <a:srgbClr val="617D8B"/>
              </a:buClr>
              <a:buFont typeface="Wingdings" panose="05000000000000000000" pitchFamily="2" charset="2"/>
              <a:buChar char="§"/>
              <a:defRPr sz="2100"/>
            </a:lvl2pPr>
            <a:lvl3pPr marL="857250" indent="-171450">
              <a:buClr>
                <a:srgbClr val="617D8B"/>
              </a:buClr>
              <a:buFont typeface="Wingdings" panose="05000000000000000000" pitchFamily="2" charset="2"/>
              <a:buChar char="§"/>
              <a:defRPr sz="1800"/>
            </a:lvl3pPr>
            <a:lvl4pPr marL="1200150" indent="-171450">
              <a:buClr>
                <a:srgbClr val="617D8B"/>
              </a:buClr>
              <a:buFont typeface="Wingdings" panose="05000000000000000000" pitchFamily="2" charset="2"/>
              <a:buChar char="§"/>
              <a:defRPr sz="1500"/>
            </a:lvl4pPr>
            <a:lvl5pPr marL="1543050" indent="-171450">
              <a:buClr>
                <a:srgbClr val="617D8B"/>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692880821"/>
      </p:ext>
    </p:extLst>
  </p:cSld>
  <p:clrMapOvr>
    <a:masterClrMapping/>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12/05/2025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716298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6781833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12/05/2025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182245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theme" Target="../theme/theme4.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heme" Target="../theme/theme6.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theme" Target="../theme/theme7.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theme" Target="../theme/theme8.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theme" Target="../theme/theme9.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AC118E-C379-4903-AB84-3BE88AECA4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852FBF-AD7F-4297-9C71-59C2AFAA27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B47C9F-6FE6-4FD2-802A-D807913D06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55F8C-4D3E-4FE6-8C6C-04736FBA11C4}" type="datetimeFigureOut">
              <a:rPr lang="en-GB" smtClean="0"/>
              <a:t>12/05/2025</a:t>
            </a:fld>
            <a:endParaRPr lang="en-GB"/>
          </a:p>
        </p:txBody>
      </p:sp>
      <p:sp>
        <p:nvSpPr>
          <p:cNvPr id="5" name="Footer Placeholder 4">
            <a:extLst>
              <a:ext uri="{FF2B5EF4-FFF2-40B4-BE49-F238E27FC236}">
                <a16:creationId xmlns:a16="http://schemas.microsoft.com/office/drawing/2014/main" id="{393C5CB3-C924-4CE7-ACA2-B48463A213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EF3049B-9BBD-40BF-8A10-99635919FB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F239FD-346A-4D50-8C22-90E76933F268}" type="slidenum">
              <a:rPr lang="en-GB" smtClean="0"/>
              <a:t>‹#›</a:t>
            </a:fld>
            <a:endParaRPr lang="en-GB"/>
          </a:p>
        </p:txBody>
      </p:sp>
    </p:spTree>
    <p:extLst>
      <p:ext uri="{BB962C8B-B14F-4D97-AF65-F5344CB8AC3E}">
        <p14:creationId xmlns:p14="http://schemas.microsoft.com/office/powerpoint/2010/main" val="190501503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87252439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277681422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789271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2063203003"/>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24" r:id="rId11"/>
    <p:sldLayoutId id="2147483725" r:id="rId12"/>
    <p:sldLayoutId id="2147483726" r:id="rId13"/>
    <p:sldLayoutId id="2147483728" r:id="rId14"/>
    <p:sldLayoutId id="2147483729" r:id="rId15"/>
    <p:sldLayoutId id="2147483727" r:id="rId16"/>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133783472"/>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823D8F"/>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823D8F"/>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823D8F"/>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823D8F"/>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823D8F"/>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356314595"/>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4153A0"/>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4153A0"/>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4153A0"/>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4153A0"/>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4153A0"/>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4126389426"/>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009688"/>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9688"/>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9688"/>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9688"/>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9688"/>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12/05/2025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4079079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617D8B"/>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617D8B"/>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617D8B"/>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617D8B"/>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617D8B"/>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3.jpe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1.xml"/><Relationship Id="rId1" Type="http://schemas.openxmlformats.org/officeDocument/2006/relationships/slideLayout" Target="../slideLayouts/slideLayout39.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18.svg"/><Relationship Id="rId10" Type="http://schemas.openxmlformats.org/officeDocument/2006/relationships/image" Target="../media/image28.svg"/><Relationship Id="rId4" Type="http://schemas.openxmlformats.org/officeDocument/2006/relationships/image" Target="../media/image17.png"/><Relationship Id="rId9" Type="http://schemas.openxmlformats.org/officeDocument/2006/relationships/image" Target="../media/image27.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24.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40.sv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sv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5395C3-09F2-4569-AF92-9DA315D0D0F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0"/>
            <a:ext cx="12191999" cy="6858000"/>
          </a:xfrm>
          <a:prstGeom prst="rect">
            <a:avLst/>
          </a:prstGeom>
        </p:spPr>
      </p:pic>
      <p:sp>
        <p:nvSpPr>
          <p:cNvPr id="10" name="Rectangle 9">
            <a:extLst>
              <a:ext uri="{FF2B5EF4-FFF2-40B4-BE49-F238E27FC236}">
                <a16:creationId xmlns:a16="http://schemas.microsoft.com/office/drawing/2014/main" id="{1F090773-DFFE-4C0E-ABB0-EC505DB321AD}"/>
              </a:ext>
            </a:extLst>
          </p:cNvPr>
          <p:cNvSpPr/>
          <p:nvPr/>
        </p:nvSpPr>
        <p:spPr>
          <a:xfrm>
            <a:off x="-1" y="0"/>
            <a:ext cx="12192000" cy="6858000"/>
          </a:xfrm>
          <a:prstGeom prst="rect">
            <a:avLst/>
          </a:prstGeom>
          <a:gradFill>
            <a:gsLst>
              <a:gs pos="90000">
                <a:srgbClr val="F42941"/>
              </a:gs>
              <a:gs pos="100000">
                <a:schemeClr val="accent1"/>
              </a:gs>
              <a:gs pos="28000">
                <a:srgbClr val="EA592D">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p>
        </p:txBody>
      </p:sp>
      <p:sp>
        <p:nvSpPr>
          <p:cNvPr id="4" name="Title 3">
            <a:extLst>
              <a:ext uri="{FF2B5EF4-FFF2-40B4-BE49-F238E27FC236}">
                <a16:creationId xmlns:a16="http://schemas.microsoft.com/office/drawing/2014/main" id="{CFFD3AAE-433A-419D-BE2A-D36F984BAFF4}"/>
              </a:ext>
            </a:extLst>
          </p:cNvPr>
          <p:cNvSpPr>
            <a:spLocks noGrp="1"/>
          </p:cNvSpPr>
          <p:nvPr>
            <p:ph type="ctrTitle"/>
          </p:nvPr>
        </p:nvSpPr>
        <p:spPr>
          <a:xfrm>
            <a:off x="802699" y="3590274"/>
            <a:ext cx="10429701" cy="1398529"/>
          </a:xfrm>
        </p:spPr>
        <p:txBody>
          <a:bodyPr>
            <a:noAutofit/>
          </a:bodyPr>
          <a:lstStyle/>
          <a:p>
            <a:r>
              <a:rPr lang="en-GB" sz="6800" dirty="0">
                <a:latin typeface="Aptos Black" panose="020B0004020202020204" pitchFamily="34" charset="0"/>
              </a:rPr>
              <a:t>CAREERS, NOT COURSES</a:t>
            </a:r>
          </a:p>
        </p:txBody>
      </p:sp>
      <p:sp>
        <p:nvSpPr>
          <p:cNvPr id="9" name="Title 3">
            <a:extLst>
              <a:ext uri="{FF2B5EF4-FFF2-40B4-BE49-F238E27FC236}">
                <a16:creationId xmlns:a16="http://schemas.microsoft.com/office/drawing/2014/main" id="{A03763DF-8B96-46AF-8095-21D0D7B99434}"/>
              </a:ext>
            </a:extLst>
          </p:cNvPr>
          <p:cNvSpPr txBox="1">
            <a:spLocks/>
          </p:cNvSpPr>
          <p:nvPr/>
        </p:nvSpPr>
        <p:spPr>
          <a:xfrm>
            <a:off x="881149" y="4656990"/>
            <a:ext cx="10429701" cy="905235"/>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latin typeface="Aptos Black" panose="020B0004020202020204" pitchFamily="34" charset="0"/>
              </a:rPr>
              <a:t>AT NEWBURY COLLEGE</a:t>
            </a:r>
          </a:p>
        </p:txBody>
      </p:sp>
      <p:pic>
        <p:nvPicPr>
          <p:cNvPr id="11" name="Picture 8">
            <a:extLst>
              <a:ext uri="{FF2B5EF4-FFF2-40B4-BE49-F238E27FC236}">
                <a16:creationId xmlns:a16="http://schemas.microsoft.com/office/drawing/2014/main" id="{51C39044-A6FA-4283-95CD-D84F3CAB5DA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5903626" y="556321"/>
            <a:ext cx="5448928" cy="994258"/>
          </a:xfrm>
          <a:prstGeom prst="rect">
            <a:avLst/>
          </a:prstGeom>
          <a:effectLst>
            <a:outerShdw blurRad="571500" dir="5400000" algn="ctr" rotWithShape="0">
              <a:schemeClr val="accent1"/>
            </a:outerShdw>
          </a:effectLst>
        </p:spPr>
      </p:pic>
      <p:sp>
        <p:nvSpPr>
          <p:cNvPr id="3" name="Rectangle 2">
            <a:extLst>
              <a:ext uri="{FF2B5EF4-FFF2-40B4-BE49-F238E27FC236}">
                <a16:creationId xmlns:a16="http://schemas.microsoft.com/office/drawing/2014/main" id="{5B18B542-EB4A-24BD-7117-50A6E0EC42D8}"/>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8D3F9B7A-34C8-AC7F-825E-89F6B0A597E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pic>
        <p:nvPicPr>
          <p:cNvPr id="13" name="Graphic 12">
            <a:extLst>
              <a:ext uri="{FF2B5EF4-FFF2-40B4-BE49-F238E27FC236}">
                <a16:creationId xmlns:a16="http://schemas.microsoft.com/office/drawing/2014/main" id="{EB92F1B8-73C1-5589-22D6-97DFE59EBD0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27441" y="5797215"/>
            <a:ext cx="1083849" cy="567130"/>
          </a:xfrm>
          <a:prstGeom prst="rect">
            <a:avLst/>
          </a:prstGeom>
        </p:spPr>
      </p:pic>
      <p:pic>
        <p:nvPicPr>
          <p:cNvPr id="20" name="Graphic 19">
            <a:extLst>
              <a:ext uri="{FF2B5EF4-FFF2-40B4-BE49-F238E27FC236}">
                <a16:creationId xmlns:a16="http://schemas.microsoft.com/office/drawing/2014/main" id="{EF9B2682-E205-7050-5837-864973B0D69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177736" y="5799882"/>
            <a:ext cx="1826383" cy="561797"/>
          </a:xfrm>
          <a:prstGeom prst="rect">
            <a:avLst/>
          </a:prstGeom>
        </p:spPr>
      </p:pic>
      <p:pic>
        <p:nvPicPr>
          <p:cNvPr id="22" name="Graphic 21">
            <a:extLst>
              <a:ext uri="{FF2B5EF4-FFF2-40B4-BE49-F238E27FC236}">
                <a16:creationId xmlns:a16="http://schemas.microsoft.com/office/drawing/2014/main" id="{3BD608DF-50E4-E896-1969-786A4355706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770566" y="5842655"/>
            <a:ext cx="1428750" cy="476250"/>
          </a:xfrm>
          <a:prstGeom prst="rect">
            <a:avLst/>
          </a:prstGeom>
        </p:spPr>
      </p:pic>
      <p:sp>
        <p:nvSpPr>
          <p:cNvPr id="23" name="TextBox 22">
            <a:extLst>
              <a:ext uri="{FF2B5EF4-FFF2-40B4-BE49-F238E27FC236}">
                <a16:creationId xmlns:a16="http://schemas.microsoft.com/office/drawing/2014/main" id="{1713E117-4F49-D244-FC53-24F7164CF57F}"/>
              </a:ext>
            </a:extLst>
          </p:cNvPr>
          <p:cNvSpPr txBox="1"/>
          <p:nvPr/>
        </p:nvSpPr>
        <p:spPr>
          <a:xfrm>
            <a:off x="1523144" y="5816464"/>
            <a:ext cx="2970572" cy="523220"/>
          </a:xfrm>
          <a:prstGeom prst="rect">
            <a:avLst/>
          </a:prstGeom>
          <a:noFill/>
        </p:spPr>
        <p:txBody>
          <a:bodyPr wrap="square" rtlCol="0">
            <a:spAutoFit/>
          </a:bodyPr>
          <a:lstStyle/>
          <a:p>
            <a:pPr algn="ctr"/>
            <a:r>
              <a:rPr lang="en-GB" sz="2800" dirty="0" err="1">
                <a:solidFill>
                  <a:schemeClr val="bg1"/>
                </a:solidFill>
              </a:rPr>
              <a:t>newbury</a:t>
            </a:r>
            <a:r>
              <a:rPr lang="en-GB" sz="2800" dirty="0">
                <a:solidFill>
                  <a:schemeClr val="bg1"/>
                </a:solidFill>
              </a:rPr>
              <a:t> college</a:t>
            </a:r>
          </a:p>
        </p:txBody>
      </p:sp>
    </p:spTree>
    <p:extLst>
      <p:ext uri="{BB962C8B-B14F-4D97-AF65-F5344CB8AC3E}">
        <p14:creationId xmlns:p14="http://schemas.microsoft.com/office/powerpoint/2010/main" val="3260987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125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250"/>
                                        <p:tgtEl>
                                          <p:spTgt spid="3"/>
                                        </p:tgtEl>
                                      </p:cBhvr>
                                    </p:animEffect>
                                  </p:childTnLst>
                                </p:cTn>
                              </p:par>
                              <p:par>
                                <p:cTn id="21" presetID="1" presetClass="entr" presetSubtype="0" fill="hold" nodeType="withEffect">
                                  <p:stCondLst>
                                    <p:cond delay="1500"/>
                                  </p:stCondLst>
                                  <p:iterate type="lt">
                                    <p:tmAbs val="50"/>
                                  </p:iterate>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3" grpId="0" animBg="1"/>
    </p:bldLst>
  </p:timing>
  <p:extLst>
    <p:ext uri="{E180D4A7-C9FB-4DFB-919C-405C955672EB}">
      <p14:showEvtLst xmlns:p14="http://schemas.microsoft.com/office/powerpoint/2010/main">
        <p14:playEvt time="297" objId="2"/>
        <p14:stopEvt time="12360"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8B7705-B0D9-44D0-B26C-C3517D8C3C0F}"/>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rgbClr val="F42941"/>
                </a:solidFill>
                <a:latin typeface="Aptos Black" panose="020B0004020202020204" pitchFamily="34" charset="0"/>
              </a:rPr>
              <a:t>FACILITIES</a:t>
            </a:r>
          </a:p>
        </p:txBody>
      </p:sp>
      <p:pic>
        <p:nvPicPr>
          <p:cNvPr id="3" name="Picture 2">
            <a:extLst>
              <a:ext uri="{FF2B5EF4-FFF2-40B4-BE49-F238E27FC236}">
                <a16:creationId xmlns:a16="http://schemas.microsoft.com/office/drawing/2014/main" id="{E69EBC37-5C25-4BAF-BEE1-4396278315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4817" y="0"/>
            <a:ext cx="10303579" cy="6858000"/>
          </a:xfrm>
          <a:prstGeom prst="rect">
            <a:avLst/>
          </a:prstGeom>
        </p:spPr>
      </p:pic>
      <p:cxnSp>
        <p:nvCxnSpPr>
          <p:cNvPr id="5" name="Straight Connector 4">
            <a:extLst>
              <a:ext uri="{FF2B5EF4-FFF2-40B4-BE49-F238E27FC236}">
                <a16:creationId xmlns:a16="http://schemas.microsoft.com/office/drawing/2014/main" id="{C9F858A5-D451-4C6A-B732-404513CED953}"/>
              </a:ext>
            </a:extLst>
          </p:cNvPr>
          <p:cNvCxnSpPr>
            <a:cxnSpLocks/>
          </p:cNvCxnSpPr>
          <p:nvPr/>
        </p:nvCxnSpPr>
        <p:spPr>
          <a:xfrm>
            <a:off x="6499305" y="4450778"/>
            <a:ext cx="3763490"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4070E73-3ECC-4BA1-B978-D933C08AFD32}"/>
              </a:ext>
            </a:extLst>
          </p:cNvPr>
          <p:cNvSpPr/>
          <p:nvPr/>
        </p:nvSpPr>
        <p:spPr>
          <a:xfrm>
            <a:off x="6254905" y="4288287"/>
            <a:ext cx="324982" cy="32498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7" name="Rectangle 6">
            <a:extLst>
              <a:ext uri="{FF2B5EF4-FFF2-40B4-BE49-F238E27FC236}">
                <a16:creationId xmlns:a16="http://schemas.microsoft.com/office/drawing/2014/main" id="{D3996CB4-2ADD-447A-8231-7C7922F894A2}"/>
              </a:ext>
            </a:extLst>
          </p:cNvPr>
          <p:cNvSpPr/>
          <p:nvPr/>
        </p:nvSpPr>
        <p:spPr>
          <a:xfrm>
            <a:off x="8690176" y="5307386"/>
            <a:ext cx="1572619"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F42941"/>
                </a:solidFill>
                <a:latin typeface="Aptos Black" panose="020B0004020202020204" pitchFamily="34" charset="0"/>
              </a:rPr>
              <a:t>SOCIAL AREAS</a:t>
            </a:r>
          </a:p>
        </p:txBody>
      </p:sp>
      <p:cxnSp>
        <p:nvCxnSpPr>
          <p:cNvPr id="9" name="Straight Connector 8">
            <a:extLst>
              <a:ext uri="{FF2B5EF4-FFF2-40B4-BE49-F238E27FC236}">
                <a16:creationId xmlns:a16="http://schemas.microsoft.com/office/drawing/2014/main" id="{07E4DF93-F32D-420B-A146-7463F9DE58BB}"/>
              </a:ext>
            </a:extLst>
          </p:cNvPr>
          <p:cNvCxnSpPr>
            <a:cxnSpLocks/>
          </p:cNvCxnSpPr>
          <p:nvPr/>
        </p:nvCxnSpPr>
        <p:spPr>
          <a:xfrm flipV="1">
            <a:off x="3313459" y="4751359"/>
            <a:ext cx="0" cy="1175483"/>
          </a:xfrm>
          <a:prstGeom prst="line">
            <a:avLst/>
          </a:prstGeom>
          <a:ln w="38100" cap="rnd">
            <a:solidFill>
              <a:srgbClr val="92D050"/>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FA89356C-87B7-479F-A04E-969E18732828}"/>
              </a:ext>
            </a:extLst>
          </p:cNvPr>
          <p:cNvSpPr/>
          <p:nvPr/>
        </p:nvSpPr>
        <p:spPr>
          <a:xfrm>
            <a:off x="3152196" y="4613269"/>
            <a:ext cx="324982" cy="324982"/>
          </a:xfrm>
          <a:prstGeom prst="ellipse">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11" name="Rectangle 10">
            <a:extLst>
              <a:ext uri="{FF2B5EF4-FFF2-40B4-BE49-F238E27FC236}">
                <a16:creationId xmlns:a16="http://schemas.microsoft.com/office/drawing/2014/main" id="{8DC44DF2-58A8-4D43-B649-AB4961A07031}"/>
              </a:ext>
            </a:extLst>
          </p:cNvPr>
          <p:cNvSpPr/>
          <p:nvPr/>
        </p:nvSpPr>
        <p:spPr>
          <a:xfrm>
            <a:off x="1534911" y="5518549"/>
            <a:ext cx="1778548"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92D050"/>
                </a:solidFill>
                <a:latin typeface="Aptos Black" panose="020B0004020202020204" pitchFamily="34" charset="0"/>
              </a:rPr>
              <a:t>KITCHEN AND RESTAURANT</a:t>
            </a:r>
          </a:p>
        </p:txBody>
      </p:sp>
      <p:cxnSp>
        <p:nvCxnSpPr>
          <p:cNvPr id="14" name="Straight Connector 13">
            <a:extLst>
              <a:ext uri="{FF2B5EF4-FFF2-40B4-BE49-F238E27FC236}">
                <a16:creationId xmlns:a16="http://schemas.microsoft.com/office/drawing/2014/main" id="{FBED4F75-8360-4651-BD97-0B66E2A81526}"/>
              </a:ext>
            </a:extLst>
          </p:cNvPr>
          <p:cNvCxnSpPr>
            <a:cxnSpLocks/>
          </p:cNvCxnSpPr>
          <p:nvPr/>
        </p:nvCxnSpPr>
        <p:spPr>
          <a:xfrm flipV="1">
            <a:off x="10262795" y="4454649"/>
            <a:ext cx="0" cy="126103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D79C709-A4B8-4A29-8FD2-FE69A7C89555}"/>
              </a:ext>
            </a:extLst>
          </p:cNvPr>
          <p:cNvCxnSpPr>
            <a:cxnSpLocks/>
          </p:cNvCxnSpPr>
          <p:nvPr/>
        </p:nvCxnSpPr>
        <p:spPr>
          <a:xfrm flipV="1">
            <a:off x="1957666" y="3978603"/>
            <a:ext cx="0" cy="1271129"/>
          </a:xfrm>
          <a:prstGeom prst="line">
            <a:avLst/>
          </a:prstGeom>
          <a:ln w="38100" cap="rnd">
            <a:solidFill>
              <a:srgbClr val="009688"/>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DD91B8FD-B6B9-459A-9E95-61D0D7AB6DBD}"/>
              </a:ext>
            </a:extLst>
          </p:cNvPr>
          <p:cNvSpPr/>
          <p:nvPr/>
        </p:nvSpPr>
        <p:spPr>
          <a:xfrm>
            <a:off x="1796403" y="3840511"/>
            <a:ext cx="324982" cy="324982"/>
          </a:xfrm>
          <a:prstGeom prst="ellipse">
            <a:avLst/>
          </a:prstGeom>
          <a:solidFill>
            <a:schemeClr val="bg1"/>
          </a:solidFill>
          <a:ln w="38100">
            <a:solidFill>
              <a:srgbClr val="0096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18" name="Rectangle 17">
            <a:extLst>
              <a:ext uri="{FF2B5EF4-FFF2-40B4-BE49-F238E27FC236}">
                <a16:creationId xmlns:a16="http://schemas.microsoft.com/office/drawing/2014/main" id="{8912C38B-6441-41C2-A38E-584CC76D0F16}"/>
              </a:ext>
            </a:extLst>
          </p:cNvPr>
          <p:cNvSpPr/>
          <p:nvPr/>
        </p:nvSpPr>
        <p:spPr>
          <a:xfrm>
            <a:off x="147175" y="4810307"/>
            <a:ext cx="1778548"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009688"/>
                </a:solidFill>
                <a:latin typeface="Aptos Black" panose="020B0004020202020204" pitchFamily="34" charset="0"/>
              </a:rPr>
              <a:t>ENGINEERING WORKSHOPS</a:t>
            </a:r>
          </a:p>
        </p:txBody>
      </p:sp>
      <p:cxnSp>
        <p:nvCxnSpPr>
          <p:cNvPr id="20" name="Straight Connector 19">
            <a:extLst>
              <a:ext uri="{FF2B5EF4-FFF2-40B4-BE49-F238E27FC236}">
                <a16:creationId xmlns:a16="http://schemas.microsoft.com/office/drawing/2014/main" id="{02EB7AD9-1D6C-4F08-8C0D-8AE58AC82A55}"/>
              </a:ext>
            </a:extLst>
          </p:cNvPr>
          <p:cNvCxnSpPr>
            <a:cxnSpLocks/>
          </p:cNvCxnSpPr>
          <p:nvPr/>
        </p:nvCxnSpPr>
        <p:spPr>
          <a:xfrm>
            <a:off x="650479" y="3001384"/>
            <a:ext cx="4901184" cy="0"/>
          </a:xfrm>
          <a:prstGeom prst="line">
            <a:avLst/>
          </a:prstGeom>
          <a:ln w="38100" cap="rnd">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D19B61A-0BCD-4529-9FBC-910BFEC0447F}"/>
              </a:ext>
            </a:extLst>
          </p:cNvPr>
          <p:cNvCxnSpPr>
            <a:cxnSpLocks/>
          </p:cNvCxnSpPr>
          <p:nvPr/>
        </p:nvCxnSpPr>
        <p:spPr>
          <a:xfrm flipV="1">
            <a:off x="5551663" y="3001384"/>
            <a:ext cx="0" cy="427617"/>
          </a:xfrm>
          <a:prstGeom prst="line">
            <a:avLst/>
          </a:prstGeom>
          <a:ln w="381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BD650326-F265-4E28-BAB2-AB9AE557E762}"/>
              </a:ext>
            </a:extLst>
          </p:cNvPr>
          <p:cNvSpPr/>
          <p:nvPr/>
        </p:nvSpPr>
        <p:spPr>
          <a:xfrm>
            <a:off x="5389172" y="3266509"/>
            <a:ext cx="324982" cy="324982"/>
          </a:xfrm>
          <a:prstGeom prst="ellipse">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400">
              <a:latin typeface="Aptos Black" panose="020B0004020202020204" pitchFamily="34" charset="0"/>
            </a:endParaRPr>
          </a:p>
        </p:txBody>
      </p:sp>
      <p:sp>
        <p:nvSpPr>
          <p:cNvPr id="24" name="Rectangle 23">
            <a:extLst>
              <a:ext uri="{FF2B5EF4-FFF2-40B4-BE49-F238E27FC236}">
                <a16:creationId xmlns:a16="http://schemas.microsoft.com/office/drawing/2014/main" id="{D4DADC53-C542-43AC-BB85-E6E9E553D1CF}"/>
              </a:ext>
            </a:extLst>
          </p:cNvPr>
          <p:cNvSpPr/>
          <p:nvPr/>
        </p:nvSpPr>
        <p:spPr>
          <a:xfrm>
            <a:off x="618082" y="2564387"/>
            <a:ext cx="1572619"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6"/>
                </a:solidFill>
                <a:latin typeface="Aptos Black" panose="020B0004020202020204" pitchFamily="34" charset="0"/>
              </a:rPr>
              <a:t>SALONS</a:t>
            </a:r>
          </a:p>
        </p:txBody>
      </p:sp>
      <p:cxnSp>
        <p:nvCxnSpPr>
          <p:cNvPr id="26" name="Straight Connector 25">
            <a:extLst>
              <a:ext uri="{FF2B5EF4-FFF2-40B4-BE49-F238E27FC236}">
                <a16:creationId xmlns:a16="http://schemas.microsoft.com/office/drawing/2014/main" id="{1A8A2FAA-62B5-4DCB-A81B-673E5EE9267D}"/>
              </a:ext>
            </a:extLst>
          </p:cNvPr>
          <p:cNvCxnSpPr>
            <a:cxnSpLocks/>
          </p:cNvCxnSpPr>
          <p:nvPr/>
        </p:nvCxnSpPr>
        <p:spPr>
          <a:xfrm>
            <a:off x="6084116" y="798351"/>
            <a:ext cx="4178679" cy="0"/>
          </a:xfrm>
          <a:prstGeom prst="line">
            <a:avLst/>
          </a:prstGeom>
          <a:ln w="38100" cap="rnd">
            <a:solidFill>
              <a:srgbClr val="835D4F"/>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59956E1D-AA11-4783-B65E-6BB753149C37}"/>
              </a:ext>
            </a:extLst>
          </p:cNvPr>
          <p:cNvSpPr/>
          <p:nvPr/>
        </p:nvSpPr>
        <p:spPr>
          <a:xfrm>
            <a:off x="5921625" y="635860"/>
            <a:ext cx="324982" cy="324982"/>
          </a:xfrm>
          <a:prstGeom prst="ellipse">
            <a:avLst/>
          </a:prstGeom>
          <a:solidFill>
            <a:schemeClr val="bg1"/>
          </a:solidFill>
          <a:ln w="38100">
            <a:solidFill>
              <a:srgbClr val="835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28" name="Rectangle 27">
            <a:extLst>
              <a:ext uri="{FF2B5EF4-FFF2-40B4-BE49-F238E27FC236}">
                <a16:creationId xmlns:a16="http://schemas.microsoft.com/office/drawing/2014/main" id="{DF621BBA-CD11-42F2-AF47-61856BD897AE}"/>
              </a:ext>
            </a:extLst>
          </p:cNvPr>
          <p:cNvSpPr/>
          <p:nvPr/>
        </p:nvSpPr>
        <p:spPr>
          <a:xfrm>
            <a:off x="6499305" y="172123"/>
            <a:ext cx="3763490" cy="6262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835D4F"/>
                </a:solidFill>
                <a:latin typeface="Aptos Black" panose="020B0004020202020204" pitchFamily="34" charset="0"/>
              </a:rPr>
              <a:t>RENEWABLES CENTRE AND CONSTRUCTION WORKSHOPS</a:t>
            </a:r>
          </a:p>
        </p:txBody>
      </p:sp>
      <p:cxnSp>
        <p:nvCxnSpPr>
          <p:cNvPr id="29" name="Straight Connector 28">
            <a:extLst>
              <a:ext uri="{FF2B5EF4-FFF2-40B4-BE49-F238E27FC236}">
                <a16:creationId xmlns:a16="http://schemas.microsoft.com/office/drawing/2014/main" id="{5C227EE1-4BE0-4F38-8A36-3DA482E3553F}"/>
              </a:ext>
            </a:extLst>
          </p:cNvPr>
          <p:cNvCxnSpPr>
            <a:cxnSpLocks/>
          </p:cNvCxnSpPr>
          <p:nvPr/>
        </p:nvCxnSpPr>
        <p:spPr>
          <a:xfrm flipV="1">
            <a:off x="6603761" y="2082239"/>
            <a:ext cx="4282978" cy="1"/>
          </a:xfrm>
          <a:prstGeom prst="line">
            <a:avLst/>
          </a:prstGeom>
          <a:ln w="38100" cap="rnd">
            <a:solidFill>
              <a:srgbClr val="EB592D"/>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BD118884-046A-4967-B822-A2673249A441}"/>
              </a:ext>
            </a:extLst>
          </p:cNvPr>
          <p:cNvSpPr/>
          <p:nvPr/>
        </p:nvSpPr>
        <p:spPr>
          <a:xfrm>
            <a:off x="6441270" y="1919749"/>
            <a:ext cx="324982" cy="324982"/>
          </a:xfrm>
          <a:prstGeom prst="ellipse">
            <a:avLst/>
          </a:prstGeom>
          <a:solidFill>
            <a:schemeClr val="bg1"/>
          </a:solidFill>
          <a:ln w="38100">
            <a:solidFill>
              <a:srgbClr val="EB59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31" name="Rectangle 30">
            <a:extLst>
              <a:ext uri="{FF2B5EF4-FFF2-40B4-BE49-F238E27FC236}">
                <a16:creationId xmlns:a16="http://schemas.microsoft.com/office/drawing/2014/main" id="{35F94F42-4D2D-4A67-92E0-A7D0CE6568AA}"/>
              </a:ext>
            </a:extLst>
          </p:cNvPr>
          <p:cNvSpPr/>
          <p:nvPr/>
        </p:nvSpPr>
        <p:spPr>
          <a:xfrm>
            <a:off x="8778441" y="1456012"/>
            <a:ext cx="2108298" cy="6262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EB592D"/>
                </a:solidFill>
                <a:latin typeface="Aptos Black" panose="020B0004020202020204" pitchFamily="34" charset="0"/>
              </a:rPr>
              <a:t>SPORTS HALL AND GYM</a:t>
            </a:r>
          </a:p>
        </p:txBody>
      </p:sp>
      <p:cxnSp>
        <p:nvCxnSpPr>
          <p:cNvPr id="34" name="Straight Connector 33">
            <a:extLst>
              <a:ext uri="{FF2B5EF4-FFF2-40B4-BE49-F238E27FC236}">
                <a16:creationId xmlns:a16="http://schemas.microsoft.com/office/drawing/2014/main" id="{E53DFEA7-AC3A-4E20-BEB3-B23994871AA2}"/>
              </a:ext>
            </a:extLst>
          </p:cNvPr>
          <p:cNvCxnSpPr>
            <a:cxnSpLocks/>
          </p:cNvCxnSpPr>
          <p:nvPr/>
        </p:nvCxnSpPr>
        <p:spPr>
          <a:xfrm>
            <a:off x="650479" y="1999157"/>
            <a:ext cx="2662980" cy="0"/>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CDF43A7-BCD9-496B-9FAA-E645F8B099C3}"/>
              </a:ext>
            </a:extLst>
          </p:cNvPr>
          <p:cNvCxnSpPr>
            <a:cxnSpLocks/>
          </p:cNvCxnSpPr>
          <p:nvPr/>
        </p:nvCxnSpPr>
        <p:spPr>
          <a:xfrm flipV="1">
            <a:off x="3313459" y="1999158"/>
            <a:ext cx="0" cy="565229"/>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D0AA2694-7C4C-414C-9E60-C2204480147B}"/>
              </a:ext>
            </a:extLst>
          </p:cNvPr>
          <p:cNvSpPr/>
          <p:nvPr/>
        </p:nvSpPr>
        <p:spPr>
          <a:xfrm>
            <a:off x="3152196" y="2480118"/>
            <a:ext cx="324982" cy="324982"/>
          </a:xfrm>
          <a:prstGeom prst="ellipse">
            <a:avLst/>
          </a:prstGeom>
          <a:solidFill>
            <a:schemeClr val="bg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400">
              <a:latin typeface="Aptos Black" panose="020B0004020202020204" pitchFamily="34" charset="0"/>
            </a:endParaRPr>
          </a:p>
        </p:txBody>
      </p:sp>
      <p:sp>
        <p:nvSpPr>
          <p:cNvPr id="37" name="Rectangle 36">
            <a:extLst>
              <a:ext uri="{FF2B5EF4-FFF2-40B4-BE49-F238E27FC236}">
                <a16:creationId xmlns:a16="http://schemas.microsoft.com/office/drawing/2014/main" id="{661AEF12-66B0-4D1D-AB0C-2E0A14789212}"/>
              </a:ext>
            </a:extLst>
          </p:cNvPr>
          <p:cNvSpPr/>
          <p:nvPr/>
        </p:nvSpPr>
        <p:spPr>
          <a:xfrm>
            <a:off x="618082" y="1562160"/>
            <a:ext cx="1856177"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5"/>
                </a:solidFill>
                <a:latin typeface="Aptos Black" panose="020B0004020202020204" pitchFamily="34" charset="0"/>
              </a:rPr>
              <a:t>ART STUDIOS</a:t>
            </a:r>
          </a:p>
        </p:txBody>
      </p:sp>
      <p:grpSp>
        <p:nvGrpSpPr>
          <p:cNvPr id="2" name="Group 1">
            <a:extLst>
              <a:ext uri="{FF2B5EF4-FFF2-40B4-BE49-F238E27FC236}">
                <a16:creationId xmlns:a16="http://schemas.microsoft.com/office/drawing/2014/main" id="{F764A934-1B20-C5B1-A83A-9C927EC601F9}"/>
              </a:ext>
            </a:extLst>
          </p:cNvPr>
          <p:cNvGrpSpPr/>
          <p:nvPr/>
        </p:nvGrpSpPr>
        <p:grpSpPr>
          <a:xfrm>
            <a:off x="0" y="6086901"/>
            <a:ext cx="12192000" cy="771099"/>
            <a:chOff x="0" y="6086901"/>
            <a:chExt cx="12192000" cy="771099"/>
          </a:xfrm>
        </p:grpSpPr>
        <p:sp>
          <p:nvSpPr>
            <p:cNvPr id="8" name="Rectangle 7">
              <a:extLst>
                <a:ext uri="{FF2B5EF4-FFF2-40B4-BE49-F238E27FC236}">
                  <a16:creationId xmlns:a16="http://schemas.microsoft.com/office/drawing/2014/main" id="{18E5F5A8-C651-4A8A-C5C3-93F763DE85DC}"/>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1FDFC47B-4E97-4114-C8F9-F7BFA5644940}"/>
                </a:ext>
              </a:extLst>
            </p:cNvPr>
            <p:cNvGrpSpPr/>
            <p:nvPr/>
          </p:nvGrpSpPr>
          <p:grpSpPr>
            <a:xfrm>
              <a:off x="856792" y="6287804"/>
              <a:ext cx="2432000" cy="410137"/>
              <a:chOff x="992684" y="5802030"/>
              <a:chExt cx="3501032" cy="590420"/>
            </a:xfrm>
          </p:grpSpPr>
          <p:sp>
            <p:nvSpPr>
              <p:cNvPr id="15" name="Rectangle 14">
                <a:extLst>
                  <a:ext uri="{FF2B5EF4-FFF2-40B4-BE49-F238E27FC236}">
                    <a16:creationId xmlns:a16="http://schemas.microsoft.com/office/drawing/2014/main" id="{DA9A9B96-35FF-6565-7D68-71CABB70BA66}"/>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9" name="Picture 18">
                <a:extLst>
                  <a:ext uri="{FF2B5EF4-FFF2-40B4-BE49-F238E27FC236}">
                    <a16:creationId xmlns:a16="http://schemas.microsoft.com/office/drawing/2014/main" id="{5D2C1187-CDB1-BCCB-4B53-762141F4623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23" name="TextBox 22">
                <a:extLst>
                  <a:ext uri="{FF2B5EF4-FFF2-40B4-BE49-F238E27FC236}">
                    <a16:creationId xmlns:a16="http://schemas.microsoft.com/office/drawing/2014/main" id="{70114D35-FD81-EC6B-A108-7353C14BD4A3}"/>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3" name="TextBox 12">
              <a:extLst>
                <a:ext uri="{FF2B5EF4-FFF2-40B4-BE49-F238E27FC236}">
                  <a16:creationId xmlns:a16="http://schemas.microsoft.com/office/drawing/2014/main" id="{402535ED-30E9-8FF6-B0A9-A817C8230C21}"/>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custDataLst>
      <p:tags r:id="rId1"/>
    </p:custDataLst>
    <p:extLst>
      <p:ext uri="{BB962C8B-B14F-4D97-AF65-F5344CB8AC3E}">
        <p14:creationId xmlns:p14="http://schemas.microsoft.com/office/powerpoint/2010/main" val="59614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475"/>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childTnLst>
                          </p:cTn>
                        </p:par>
                        <p:par>
                          <p:cTn id="18" fill="hold">
                            <p:stCondLst>
                              <p:cond delay="725"/>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250"/>
                                        <p:tgtEl>
                                          <p:spTgt spid="5"/>
                                        </p:tgtEl>
                                      </p:cBhvr>
                                    </p:animEffect>
                                  </p:childTnLst>
                                </p:cTn>
                              </p:par>
                            </p:childTnLst>
                          </p:cTn>
                        </p:par>
                        <p:par>
                          <p:cTn id="22" fill="hold">
                            <p:stCondLst>
                              <p:cond delay="975"/>
                            </p:stCondLst>
                            <p:childTnLst>
                              <p:par>
                                <p:cTn id="23" presetID="22"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250"/>
                                        <p:tgtEl>
                                          <p:spTgt spid="14"/>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250"/>
                                        <p:tgtEl>
                                          <p:spTgt spid="7"/>
                                        </p:tgtEl>
                                        <p:attrNameLst>
                                          <p:attrName>ppt_y</p:attrName>
                                        </p:attrNameLst>
                                      </p:cBhvr>
                                      <p:tavLst>
                                        <p:tav tm="0">
                                          <p:val>
                                            <p:strVal val="#ppt_y-#ppt_h*1.125000"/>
                                          </p:val>
                                        </p:tav>
                                        <p:tav tm="100000">
                                          <p:val>
                                            <p:strVal val="#ppt_y"/>
                                          </p:val>
                                        </p:tav>
                                      </p:tavLst>
                                    </p:anim>
                                    <p:animEffect transition="in" filter="wipe(down)">
                                      <p:cBhvr>
                                        <p:cTn id="29" dur="250"/>
                                        <p:tgtEl>
                                          <p:spTgt spid="7"/>
                                        </p:tgtEl>
                                      </p:cBhvr>
                                    </p:animEffect>
                                  </p:childTnLst>
                                </p:cTn>
                              </p:par>
                            </p:childTnLst>
                          </p:cTn>
                        </p:par>
                        <p:par>
                          <p:cTn id="30" fill="hold">
                            <p:stCondLst>
                              <p:cond delay="1225"/>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250" fill="hold"/>
                                        <p:tgtEl>
                                          <p:spTgt spid="10"/>
                                        </p:tgtEl>
                                        <p:attrNameLst>
                                          <p:attrName>ppt_w</p:attrName>
                                        </p:attrNameLst>
                                      </p:cBhvr>
                                      <p:tavLst>
                                        <p:tav tm="0">
                                          <p:val>
                                            <p:fltVal val="0"/>
                                          </p:val>
                                        </p:tav>
                                        <p:tav tm="100000">
                                          <p:val>
                                            <p:strVal val="#ppt_w"/>
                                          </p:val>
                                        </p:tav>
                                      </p:tavLst>
                                    </p:anim>
                                    <p:anim calcmode="lin" valueType="num">
                                      <p:cBhvr>
                                        <p:cTn id="34" dur="250" fill="hold"/>
                                        <p:tgtEl>
                                          <p:spTgt spid="10"/>
                                        </p:tgtEl>
                                        <p:attrNameLst>
                                          <p:attrName>ppt_h</p:attrName>
                                        </p:attrNameLst>
                                      </p:cBhvr>
                                      <p:tavLst>
                                        <p:tav tm="0">
                                          <p:val>
                                            <p:fltVal val="0"/>
                                          </p:val>
                                        </p:tav>
                                        <p:tav tm="100000">
                                          <p:val>
                                            <p:strVal val="#ppt_h"/>
                                          </p:val>
                                        </p:tav>
                                      </p:tavLst>
                                    </p:anim>
                                    <p:animEffect transition="in" filter="fade">
                                      <p:cBhvr>
                                        <p:cTn id="35" dur="250"/>
                                        <p:tgtEl>
                                          <p:spTgt spid="10"/>
                                        </p:tgtEl>
                                      </p:cBhvr>
                                    </p:animEffect>
                                  </p:childTnLst>
                                </p:cTn>
                              </p:par>
                            </p:childTnLst>
                          </p:cTn>
                        </p:par>
                        <p:par>
                          <p:cTn id="36" fill="hold">
                            <p:stCondLst>
                              <p:cond delay="1475"/>
                            </p:stCondLst>
                            <p:childTnLst>
                              <p:par>
                                <p:cTn id="37" presetID="22" presetClass="entr" presetSubtype="1"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250"/>
                                        <p:tgtEl>
                                          <p:spTgt spid="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250"/>
                                        <p:tgtEl>
                                          <p:spTgt spid="11"/>
                                        </p:tgtEl>
                                        <p:attrNameLst>
                                          <p:attrName>ppt_y</p:attrName>
                                        </p:attrNameLst>
                                      </p:cBhvr>
                                      <p:tavLst>
                                        <p:tav tm="0">
                                          <p:val>
                                            <p:strVal val="#ppt_y-#ppt_h*1.125000"/>
                                          </p:val>
                                        </p:tav>
                                        <p:tav tm="100000">
                                          <p:val>
                                            <p:strVal val="#ppt_y"/>
                                          </p:val>
                                        </p:tav>
                                      </p:tavLst>
                                    </p:anim>
                                    <p:animEffect transition="in" filter="wipe(down)">
                                      <p:cBhvr>
                                        <p:cTn id="43" dur="250"/>
                                        <p:tgtEl>
                                          <p:spTgt spid="11"/>
                                        </p:tgtEl>
                                      </p:cBhvr>
                                    </p:animEffect>
                                  </p:childTnLst>
                                </p:cTn>
                              </p:par>
                            </p:childTnLst>
                          </p:cTn>
                        </p:par>
                        <p:par>
                          <p:cTn id="44" fill="hold">
                            <p:stCondLst>
                              <p:cond delay="1725"/>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250" fill="hold"/>
                                        <p:tgtEl>
                                          <p:spTgt spid="17"/>
                                        </p:tgtEl>
                                        <p:attrNameLst>
                                          <p:attrName>ppt_w</p:attrName>
                                        </p:attrNameLst>
                                      </p:cBhvr>
                                      <p:tavLst>
                                        <p:tav tm="0">
                                          <p:val>
                                            <p:fltVal val="0"/>
                                          </p:val>
                                        </p:tav>
                                        <p:tav tm="100000">
                                          <p:val>
                                            <p:strVal val="#ppt_w"/>
                                          </p:val>
                                        </p:tav>
                                      </p:tavLst>
                                    </p:anim>
                                    <p:anim calcmode="lin" valueType="num">
                                      <p:cBhvr>
                                        <p:cTn id="48" dur="250" fill="hold"/>
                                        <p:tgtEl>
                                          <p:spTgt spid="17"/>
                                        </p:tgtEl>
                                        <p:attrNameLst>
                                          <p:attrName>ppt_h</p:attrName>
                                        </p:attrNameLst>
                                      </p:cBhvr>
                                      <p:tavLst>
                                        <p:tav tm="0">
                                          <p:val>
                                            <p:fltVal val="0"/>
                                          </p:val>
                                        </p:tav>
                                        <p:tav tm="100000">
                                          <p:val>
                                            <p:strVal val="#ppt_h"/>
                                          </p:val>
                                        </p:tav>
                                      </p:tavLst>
                                    </p:anim>
                                    <p:animEffect transition="in" filter="fade">
                                      <p:cBhvr>
                                        <p:cTn id="49" dur="250"/>
                                        <p:tgtEl>
                                          <p:spTgt spid="17"/>
                                        </p:tgtEl>
                                      </p:cBhvr>
                                    </p:animEffect>
                                  </p:childTnLst>
                                </p:cTn>
                              </p:par>
                            </p:childTnLst>
                          </p:cTn>
                        </p:par>
                        <p:par>
                          <p:cTn id="50" fill="hold">
                            <p:stCondLst>
                              <p:cond delay="1975"/>
                            </p:stCondLst>
                            <p:childTnLst>
                              <p:par>
                                <p:cTn id="51" presetID="22" presetClass="entr" presetSubtype="1"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250"/>
                                        <p:tgtEl>
                                          <p:spTgt spid="16"/>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250"/>
                                        <p:tgtEl>
                                          <p:spTgt spid="18"/>
                                        </p:tgtEl>
                                        <p:attrNameLst>
                                          <p:attrName>ppt_y</p:attrName>
                                        </p:attrNameLst>
                                      </p:cBhvr>
                                      <p:tavLst>
                                        <p:tav tm="0">
                                          <p:val>
                                            <p:strVal val="#ppt_y-#ppt_h*1.125000"/>
                                          </p:val>
                                        </p:tav>
                                        <p:tav tm="100000">
                                          <p:val>
                                            <p:strVal val="#ppt_y"/>
                                          </p:val>
                                        </p:tav>
                                      </p:tavLst>
                                    </p:anim>
                                    <p:animEffect transition="in" filter="wipe(down)">
                                      <p:cBhvr>
                                        <p:cTn id="57" dur="250"/>
                                        <p:tgtEl>
                                          <p:spTgt spid="18"/>
                                        </p:tgtEl>
                                      </p:cBhvr>
                                    </p:animEffect>
                                  </p:childTnLst>
                                </p:cTn>
                              </p:par>
                            </p:childTnLst>
                          </p:cTn>
                        </p:par>
                        <p:par>
                          <p:cTn id="58" fill="hold">
                            <p:stCondLst>
                              <p:cond delay="2225"/>
                            </p:stCondLst>
                            <p:childTnLst>
                              <p:par>
                                <p:cTn id="59" presetID="53" presetClass="entr" presetSubtype="16"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ppt_w</p:attrName>
                                        </p:attrNameLst>
                                      </p:cBhvr>
                                      <p:tavLst>
                                        <p:tav tm="0">
                                          <p:val>
                                            <p:fltVal val="0"/>
                                          </p:val>
                                        </p:tav>
                                        <p:tav tm="100000">
                                          <p:val>
                                            <p:strVal val="#ppt_w"/>
                                          </p:val>
                                        </p:tav>
                                      </p:tavLst>
                                    </p:anim>
                                    <p:anim calcmode="lin" valueType="num">
                                      <p:cBhvr>
                                        <p:cTn id="62" dur="250" fill="hold"/>
                                        <p:tgtEl>
                                          <p:spTgt spid="21"/>
                                        </p:tgtEl>
                                        <p:attrNameLst>
                                          <p:attrName>ppt_h</p:attrName>
                                        </p:attrNameLst>
                                      </p:cBhvr>
                                      <p:tavLst>
                                        <p:tav tm="0">
                                          <p:val>
                                            <p:fltVal val="0"/>
                                          </p:val>
                                        </p:tav>
                                        <p:tav tm="100000">
                                          <p:val>
                                            <p:strVal val="#ppt_h"/>
                                          </p:val>
                                        </p:tav>
                                      </p:tavLst>
                                    </p:anim>
                                    <p:animEffect transition="in" filter="fade">
                                      <p:cBhvr>
                                        <p:cTn id="63" dur="250"/>
                                        <p:tgtEl>
                                          <p:spTgt spid="21"/>
                                        </p:tgtEl>
                                      </p:cBhvr>
                                    </p:animEffect>
                                  </p:childTnLst>
                                </p:cTn>
                              </p:par>
                            </p:childTnLst>
                          </p:cTn>
                        </p:par>
                        <p:par>
                          <p:cTn id="64" fill="hold">
                            <p:stCondLst>
                              <p:cond delay="2475"/>
                            </p:stCondLst>
                            <p:childTnLst>
                              <p:par>
                                <p:cTn id="65" presetID="22" presetClass="entr" presetSubtype="4"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250"/>
                                        <p:tgtEl>
                                          <p:spTgt spid="22"/>
                                        </p:tgtEl>
                                      </p:cBhvr>
                                    </p:animEffect>
                                  </p:childTnLst>
                                </p:cTn>
                              </p:par>
                            </p:childTnLst>
                          </p:cTn>
                        </p:par>
                        <p:par>
                          <p:cTn id="68" fill="hold">
                            <p:stCondLst>
                              <p:cond delay="2725"/>
                            </p:stCondLst>
                            <p:childTnLst>
                              <p:par>
                                <p:cTn id="69" presetID="22" presetClass="entr" presetSubtype="2"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right)">
                                      <p:cBhvr>
                                        <p:cTn id="71" dur="250"/>
                                        <p:tgtEl>
                                          <p:spTgt spid="20"/>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250"/>
                                        <p:tgtEl>
                                          <p:spTgt spid="24"/>
                                        </p:tgtEl>
                                        <p:attrNameLst>
                                          <p:attrName>ppt_x</p:attrName>
                                        </p:attrNameLst>
                                      </p:cBhvr>
                                      <p:tavLst>
                                        <p:tav tm="0">
                                          <p:val>
                                            <p:strVal val="#ppt_x+#ppt_w*1.125000"/>
                                          </p:val>
                                        </p:tav>
                                        <p:tav tm="100000">
                                          <p:val>
                                            <p:strVal val="#ppt_x"/>
                                          </p:val>
                                        </p:tav>
                                      </p:tavLst>
                                    </p:anim>
                                    <p:animEffect transition="in" filter="wipe(left)">
                                      <p:cBhvr>
                                        <p:cTn id="75" dur="250"/>
                                        <p:tgtEl>
                                          <p:spTgt spid="24"/>
                                        </p:tgtEl>
                                      </p:cBhvr>
                                    </p:animEffect>
                                  </p:childTnLst>
                                </p:cTn>
                              </p:par>
                            </p:childTnLst>
                          </p:cTn>
                        </p:par>
                        <p:par>
                          <p:cTn id="76" fill="hold">
                            <p:stCondLst>
                              <p:cond delay="2975"/>
                            </p:stCondLst>
                            <p:childTnLst>
                              <p:par>
                                <p:cTn id="77" presetID="53" presetClass="entr" presetSubtype="16"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p:cTn id="79" dur="250" fill="hold"/>
                                        <p:tgtEl>
                                          <p:spTgt spid="36"/>
                                        </p:tgtEl>
                                        <p:attrNameLst>
                                          <p:attrName>ppt_w</p:attrName>
                                        </p:attrNameLst>
                                      </p:cBhvr>
                                      <p:tavLst>
                                        <p:tav tm="0">
                                          <p:val>
                                            <p:fltVal val="0"/>
                                          </p:val>
                                        </p:tav>
                                        <p:tav tm="100000">
                                          <p:val>
                                            <p:strVal val="#ppt_w"/>
                                          </p:val>
                                        </p:tav>
                                      </p:tavLst>
                                    </p:anim>
                                    <p:anim calcmode="lin" valueType="num">
                                      <p:cBhvr>
                                        <p:cTn id="80" dur="250" fill="hold"/>
                                        <p:tgtEl>
                                          <p:spTgt spid="36"/>
                                        </p:tgtEl>
                                        <p:attrNameLst>
                                          <p:attrName>ppt_h</p:attrName>
                                        </p:attrNameLst>
                                      </p:cBhvr>
                                      <p:tavLst>
                                        <p:tav tm="0">
                                          <p:val>
                                            <p:fltVal val="0"/>
                                          </p:val>
                                        </p:tav>
                                        <p:tav tm="100000">
                                          <p:val>
                                            <p:strVal val="#ppt_h"/>
                                          </p:val>
                                        </p:tav>
                                      </p:tavLst>
                                    </p:anim>
                                    <p:animEffect transition="in" filter="fade">
                                      <p:cBhvr>
                                        <p:cTn id="81" dur="250"/>
                                        <p:tgtEl>
                                          <p:spTgt spid="36"/>
                                        </p:tgtEl>
                                      </p:cBhvr>
                                    </p:animEffect>
                                  </p:childTnLst>
                                </p:cTn>
                              </p:par>
                            </p:childTnLst>
                          </p:cTn>
                        </p:par>
                        <p:par>
                          <p:cTn id="82" fill="hold">
                            <p:stCondLst>
                              <p:cond delay="3225"/>
                            </p:stCondLst>
                            <p:childTnLst>
                              <p:par>
                                <p:cTn id="83" presetID="22" presetClass="entr" presetSubtype="4" fill="hold"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down)">
                                      <p:cBhvr>
                                        <p:cTn id="85" dur="250"/>
                                        <p:tgtEl>
                                          <p:spTgt spid="35"/>
                                        </p:tgtEl>
                                      </p:cBhvr>
                                    </p:animEffect>
                                  </p:childTnLst>
                                </p:cTn>
                              </p:par>
                            </p:childTnLst>
                          </p:cTn>
                        </p:par>
                        <p:par>
                          <p:cTn id="86" fill="hold">
                            <p:stCondLst>
                              <p:cond delay="3475"/>
                            </p:stCondLst>
                            <p:childTnLst>
                              <p:par>
                                <p:cTn id="87" presetID="22" presetClass="entr" presetSubtype="2" fill="hold"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right)">
                                      <p:cBhvr>
                                        <p:cTn id="89" dur="250"/>
                                        <p:tgtEl>
                                          <p:spTgt spid="34"/>
                                        </p:tgtEl>
                                      </p:cBhvr>
                                    </p:animEffect>
                                  </p:childTnLst>
                                </p:cTn>
                              </p:par>
                              <p:par>
                                <p:cTn id="90" presetID="12" presetClass="entr" presetSubtype="2"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250"/>
                                        <p:tgtEl>
                                          <p:spTgt spid="37"/>
                                        </p:tgtEl>
                                        <p:attrNameLst>
                                          <p:attrName>ppt_x</p:attrName>
                                        </p:attrNameLst>
                                      </p:cBhvr>
                                      <p:tavLst>
                                        <p:tav tm="0">
                                          <p:val>
                                            <p:strVal val="#ppt_x+#ppt_w*1.125000"/>
                                          </p:val>
                                        </p:tav>
                                        <p:tav tm="100000">
                                          <p:val>
                                            <p:strVal val="#ppt_x"/>
                                          </p:val>
                                        </p:tav>
                                      </p:tavLst>
                                    </p:anim>
                                    <p:animEffect transition="in" filter="wipe(left)">
                                      <p:cBhvr>
                                        <p:cTn id="93" dur="250"/>
                                        <p:tgtEl>
                                          <p:spTgt spid="37"/>
                                        </p:tgtEl>
                                      </p:cBhvr>
                                    </p:animEffect>
                                  </p:childTnLst>
                                </p:cTn>
                              </p:par>
                            </p:childTnLst>
                          </p:cTn>
                        </p:par>
                        <p:par>
                          <p:cTn id="94" fill="hold">
                            <p:stCondLst>
                              <p:cond delay="3725"/>
                            </p:stCondLst>
                            <p:childTnLst>
                              <p:par>
                                <p:cTn id="95" presetID="53" presetClass="entr" presetSubtype="16"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250" fill="hold"/>
                                        <p:tgtEl>
                                          <p:spTgt spid="27"/>
                                        </p:tgtEl>
                                        <p:attrNameLst>
                                          <p:attrName>ppt_w</p:attrName>
                                        </p:attrNameLst>
                                      </p:cBhvr>
                                      <p:tavLst>
                                        <p:tav tm="0">
                                          <p:val>
                                            <p:fltVal val="0"/>
                                          </p:val>
                                        </p:tav>
                                        <p:tav tm="100000">
                                          <p:val>
                                            <p:strVal val="#ppt_w"/>
                                          </p:val>
                                        </p:tav>
                                      </p:tavLst>
                                    </p:anim>
                                    <p:anim calcmode="lin" valueType="num">
                                      <p:cBhvr>
                                        <p:cTn id="98" dur="250" fill="hold"/>
                                        <p:tgtEl>
                                          <p:spTgt spid="27"/>
                                        </p:tgtEl>
                                        <p:attrNameLst>
                                          <p:attrName>ppt_h</p:attrName>
                                        </p:attrNameLst>
                                      </p:cBhvr>
                                      <p:tavLst>
                                        <p:tav tm="0">
                                          <p:val>
                                            <p:fltVal val="0"/>
                                          </p:val>
                                        </p:tav>
                                        <p:tav tm="100000">
                                          <p:val>
                                            <p:strVal val="#ppt_h"/>
                                          </p:val>
                                        </p:tav>
                                      </p:tavLst>
                                    </p:anim>
                                    <p:animEffect transition="in" filter="fade">
                                      <p:cBhvr>
                                        <p:cTn id="99" dur="250"/>
                                        <p:tgtEl>
                                          <p:spTgt spid="27"/>
                                        </p:tgtEl>
                                      </p:cBhvr>
                                    </p:animEffect>
                                  </p:childTnLst>
                                </p:cTn>
                              </p:par>
                            </p:childTnLst>
                          </p:cTn>
                        </p:par>
                        <p:par>
                          <p:cTn id="100" fill="hold">
                            <p:stCondLst>
                              <p:cond delay="3975"/>
                            </p:stCondLst>
                            <p:childTnLst>
                              <p:par>
                                <p:cTn id="101" presetID="22" presetClass="entr" presetSubtype="8"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250"/>
                                        <p:tgtEl>
                                          <p:spTgt spid="26"/>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250"/>
                                        <p:tgtEl>
                                          <p:spTgt spid="28"/>
                                        </p:tgtEl>
                                        <p:attrNameLst>
                                          <p:attrName>ppt_x</p:attrName>
                                        </p:attrNameLst>
                                      </p:cBhvr>
                                      <p:tavLst>
                                        <p:tav tm="0">
                                          <p:val>
                                            <p:strVal val="#ppt_x-#ppt_w*1.125000"/>
                                          </p:val>
                                        </p:tav>
                                        <p:tav tm="100000">
                                          <p:val>
                                            <p:strVal val="#ppt_x"/>
                                          </p:val>
                                        </p:tav>
                                      </p:tavLst>
                                    </p:anim>
                                    <p:animEffect transition="in" filter="wipe(right)">
                                      <p:cBhvr>
                                        <p:cTn id="107" dur="250"/>
                                        <p:tgtEl>
                                          <p:spTgt spid="28"/>
                                        </p:tgtEl>
                                      </p:cBhvr>
                                    </p:animEffect>
                                  </p:childTnLst>
                                </p:cTn>
                              </p:par>
                            </p:childTnLst>
                          </p:cTn>
                        </p:par>
                        <p:par>
                          <p:cTn id="108" fill="hold">
                            <p:stCondLst>
                              <p:cond delay="4225"/>
                            </p:stCondLst>
                            <p:childTnLst>
                              <p:par>
                                <p:cTn id="109" presetID="53" presetClass="entr" presetSubtype="16" fill="hold" grpId="0" nodeType="after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250" fill="hold"/>
                                        <p:tgtEl>
                                          <p:spTgt spid="30"/>
                                        </p:tgtEl>
                                        <p:attrNameLst>
                                          <p:attrName>ppt_w</p:attrName>
                                        </p:attrNameLst>
                                      </p:cBhvr>
                                      <p:tavLst>
                                        <p:tav tm="0">
                                          <p:val>
                                            <p:fltVal val="0"/>
                                          </p:val>
                                        </p:tav>
                                        <p:tav tm="100000">
                                          <p:val>
                                            <p:strVal val="#ppt_w"/>
                                          </p:val>
                                        </p:tav>
                                      </p:tavLst>
                                    </p:anim>
                                    <p:anim calcmode="lin" valueType="num">
                                      <p:cBhvr>
                                        <p:cTn id="112" dur="250" fill="hold"/>
                                        <p:tgtEl>
                                          <p:spTgt spid="30"/>
                                        </p:tgtEl>
                                        <p:attrNameLst>
                                          <p:attrName>ppt_h</p:attrName>
                                        </p:attrNameLst>
                                      </p:cBhvr>
                                      <p:tavLst>
                                        <p:tav tm="0">
                                          <p:val>
                                            <p:fltVal val="0"/>
                                          </p:val>
                                        </p:tav>
                                        <p:tav tm="100000">
                                          <p:val>
                                            <p:strVal val="#ppt_h"/>
                                          </p:val>
                                        </p:tav>
                                      </p:tavLst>
                                    </p:anim>
                                    <p:animEffect transition="in" filter="fade">
                                      <p:cBhvr>
                                        <p:cTn id="113" dur="250"/>
                                        <p:tgtEl>
                                          <p:spTgt spid="30"/>
                                        </p:tgtEl>
                                      </p:cBhvr>
                                    </p:animEffect>
                                  </p:childTnLst>
                                </p:cTn>
                              </p:par>
                            </p:childTnLst>
                          </p:cTn>
                        </p:par>
                        <p:par>
                          <p:cTn id="114" fill="hold">
                            <p:stCondLst>
                              <p:cond delay="4475"/>
                            </p:stCondLst>
                            <p:childTnLst>
                              <p:par>
                                <p:cTn id="115" presetID="22" presetClass="entr" presetSubtype="8" fill="hold" nodeType="after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wipe(left)">
                                      <p:cBhvr>
                                        <p:cTn id="117" dur="250"/>
                                        <p:tgtEl>
                                          <p:spTgt spid="29"/>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31"/>
                                        </p:tgtEl>
                                        <p:attrNameLst>
                                          <p:attrName>style.visibility</p:attrName>
                                        </p:attrNameLst>
                                      </p:cBhvr>
                                      <p:to>
                                        <p:strVal val="visible"/>
                                      </p:to>
                                    </p:set>
                                    <p:anim calcmode="lin" valueType="num">
                                      <p:cBhvr additive="base">
                                        <p:cTn id="120" dur="250"/>
                                        <p:tgtEl>
                                          <p:spTgt spid="31"/>
                                        </p:tgtEl>
                                        <p:attrNameLst>
                                          <p:attrName>ppt_x</p:attrName>
                                        </p:attrNameLst>
                                      </p:cBhvr>
                                      <p:tavLst>
                                        <p:tav tm="0">
                                          <p:val>
                                            <p:strVal val="#ppt_x-#ppt_w*1.125000"/>
                                          </p:val>
                                        </p:tav>
                                        <p:tav tm="100000">
                                          <p:val>
                                            <p:strVal val="#ppt_x"/>
                                          </p:val>
                                        </p:tav>
                                      </p:tavLst>
                                    </p:anim>
                                    <p:animEffect transition="in" filter="wipe(right)">
                                      <p:cBhvr>
                                        <p:cTn id="121"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p:bldP spid="10" grpId="0" animBg="1"/>
      <p:bldP spid="11" grpId="0"/>
      <p:bldP spid="17" grpId="0" animBg="1"/>
      <p:bldP spid="18" grpId="0"/>
      <p:bldP spid="21" grpId="0" animBg="1"/>
      <p:bldP spid="24" grpId="0"/>
      <p:bldP spid="27" grpId="0" animBg="1"/>
      <p:bldP spid="28" grpId="0"/>
      <p:bldP spid="30" grpId="0" animBg="1"/>
      <p:bldP spid="31" grpId="0"/>
      <p:bldP spid="36" grpId="0" animBg="1"/>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339BFC44-BA97-42CD-B82A-9D0180EDD669}"/>
              </a:ext>
            </a:extLst>
          </p:cNvPr>
          <p:cNvSpPr txBox="1">
            <a:spLocks/>
          </p:cNvSpPr>
          <p:nvPr/>
        </p:nvSpPr>
        <p:spPr>
          <a:xfrm>
            <a:off x="1908121" y="2845472"/>
            <a:ext cx="8375757" cy="116705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lnSpc>
                <a:spcPct val="100000"/>
              </a:lnSpc>
            </a:pPr>
            <a:r>
              <a:rPr lang="en-GB" sz="7200" dirty="0">
                <a:solidFill>
                  <a:schemeClr val="accent1"/>
                </a:solidFill>
                <a:latin typeface="Aptos Black" panose="020B0004020202020204" pitchFamily="34" charset="0"/>
              </a:rPr>
              <a:t>HOW DO I APPLY?</a:t>
            </a:r>
          </a:p>
        </p:txBody>
      </p:sp>
    </p:spTree>
    <p:extLst>
      <p:ext uri="{BB962C8B-B14F-4D97-AF65-F5344CB8AC3E}">
        <p14:creationId xmlns:p14="http://schemas.microsoft.com/office/powerpoint/2010/main" val="2745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3"/>
                                        </p:tgtEl>
                                        <p:attrNameLst>
                                          <p:attrName>ppt_y</p:attrName>
                                        </p:attrNameLst>
                                      </p:cBhvr>
                                      <p:tavLst>
                                        <p:tav tm="0">
                                          <p:val>
                                            <p:strVal val="#ppt_y"/>
                                          </p:val>
                                        </p:tav>
                                        <p:tav tm="100000">
                                          <p:val>
                                            <p:strVal val="#ppt_y"/>
                                          </p:val>
                                        </p:tav>
                                      </p:tavLst>
                                    </p:anim>
                                    <p:anim calcmode="lin" valueType="num">
                                      <p:cBhvr>
                                        <p:cTn id="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2F183C-AA54-4A82-8D75-917E1AFA0446}"/>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0" y="-6783"/>
            <a:ext cx="12192000" cy="2923003"/>
          </a:xfrm>
          <a:prstGeom prst="rect">
            <a:avLst/>
          </a:prstGeom>
        </p:spPr>
      </p:pic>
      <p:sp>
        <p:nvSpPr>
          <p:cNvPr id="3" name="Rectangle 2">
            <a:extLst>
              <a:ext uri="{FF2B5EF4-FFF2-40B4-BE49-F238E27FC236}">
                <a16:creationId xmlns:a16="http://schemas.microsoft.com/office/drawing/2014/main" id="{4038346B-A0E1-4EAB-8C89-DBB2FD7C6DEC}"/>
              </a:ext>
            </a:extLst>
          </p:cNvPr>
          <p:cNvSpPr/>
          <p:nvPr/>
        </p:nvSpPr>
        <p:spPr>
          <a:xfrm>
            <a:off x="0" y="2909179"/>
            <a:ext cx="12192000" cy="257089"/>
          </a:xfrm>
          <a:prstGeom prst="rect">
            <a:avLst/>
          </a:prstGeom>
          <a:solidFill>
            <a:srgbClr val="314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D6672166-6D73-453B-BD31-6B734FF70960}"/>
              </a:ext>
            </a:extLst>
          </p:cNvPr>
          <p:cNvSpPr/>
          <p:nvPr/>
        </p:nvSpPr>
        <p:spPr>
          <a:xfrm>
            <a:off x="2187388" y="3937845"/>
            <a:ext cx="3180678" cy="830997"/>
          </a:xfrm>
          <a:prstGeom prst="rect">
            <a:avLst/>
          </a:prstGeom>
        </p:spPr>
        <p:txBody>
          <a:bodyPr wrap="square">
            <a:spAutoFit/>
          </a:bodyPr>
          <a:lstStyle/>
          <a:p>
            <a:r>
              <a:rPr lang="en-GB" sz="2400" b="1" cap="all" dirty="0">
                <a:latin typeface="Aptos Black" panose="020B0004020202020204" pitchFamily="34" charset="0"/>
              </a:rPr>
              <a:t>UNIFORMED PUBLIC SERVICES LEVEL 3</a:t>
            </a:r>
            <a:endParaRPr lang="en-GB" sz="2400" b="1" i="0" cap="all" dirty="0">
              <a:effectLst/>
              <a:latin typeface="Aptos Black" panose="020B0004020202020204" pitchFamily="34" charset="0"/>
            </a:endParaRPr>
          </a:p>
        </p:txBody>
      </p:sp>
      <p:sp>
        <p:nvSpPr>
          <p:cNvPr id="5" name="Rectangle 4">
            <a:extLst>
              <a:ext uri="{FF2B5EF4-FFF2-40B4-BE49-F238E27FC236}">
                <a16:creationId xmlns:a16="http://schemas.microsoft.com/office/drawing/2014/main" id="{946F0B87-8B74-4452-9A21-001EC116842E}"/>
              </a:ext>
            </a:extLst>
          </p:cNvPr>
          <p:cNvSpPr/>
          <p:nvPr/>
        </p:nvSpPr>
        <p:spPr>
          <a:xfrm>
            <a:off x="2187388" y="5391950"/>
            <a:ext cx="3180678" cy="2031325"/>
          </a:xfrm>
          <a:prstGeom prst="rect">
            <a:avLst/>
          </a:prstGeom>
        </p:spPr>
        <p:txBody>
          <a:bodyPr wrap="square">
            <a:spAutoFit/>
          </a:bodyPr>
          <a:lstStyle/>
          <a:p>
            <a:r>
              <a:rPr lang="en-GB" sz="1400" dirty="0">
                <a:solidFill>
                  <a:srgbClr val="333333"/>
                </a:solidFill>
              </a:rPr>
              <a:t>The Extended Diploma is the equivalent of three A Levels. This course is for anyone who is interested in seeking employment within the public services such as: Armed forces, Royal Marines, Royal Navy, Air force, Army, Military Police, Emergency Services Fire Service, Police, Prison Service and Security</a:t>
            </a:r>
            <a:endParaRPr lang="en-GB" sz="1400" dirty="0"/>
          </a:p>
        </p:txBody>
      </p:sp>
      <p:sp>
        <p:nvSpPr>
          <p:cNvPr id="7" name="Rectangle 6">
            <a:extLst>
              <a:ext uri="{FF2B5EF4-FFF2-40B4-BE49-F238E27FC236}">
                <a16:creationId xmlns:a16="http://schemas.microsoft.com/office/drawing/2014/main" id="{641E4952-1497-4294-9104-E2999043D720}"/>
              </a:ext>
            </a:extLst>
          </p:cNvPr>
          <p:cNvSpPr/>
          <p:nvPr/>
        </p:nvSpPr>
        <p:spPr>
          <a:xfrm>
            <a:off x="6823934" y="3829110"/>
            <a:ext cx="3180678" cy="4202945"/>
          </a:xfrm>
          <a:prstGeom prst="rect">
            <a:avLst/>
          </a:prstGeom>
        </p:spPr>
        <p:txBody>
          <a:bodyPr wrap="square">
            <a:spAutoFit/>
          </a:bodyPr>
          <a:lstStyle/>
          <a:p>
            <a:pPr>
              <a:lnSpc>
                <a:spcPct val="150000"/>
              </a:lnSpc>
            </a:pPr>
            <a:r>
              <a:rPr lang="en-GB" sz="2000" b="1" dirty="0">
                <a:solidFill>
                  <a:srgbClr val="333333"/>
                </a:solidFill>
              </a:rPr>
              <a:t>Description		+</a:t>
            </a:r>
          </a:p>
          <a:p>
            <a:pPr>
              <a:lnSpc>
                <a:spcPct val="150000"/>
              </a:lnSpc>
            </a:pPr>
            <a:r>
              <a:rPr lang="en-GB" sz="2000" b="1" dirty="0">
                <a:solidFill>
                  <a:srgbClr val="333333"/>
                </a:solidFill>
              </a:rPr>
              <a:t>Entry Requirements	+</a:t>
            </a:r>
          </a:p>
          <a:p>
            <a:pPr>
              <a:lnSpc>
                <a:spcPct val="150000"/>
              </a:lnSpc>
            </a:pPr>
            <a:r>
              <a:rPr lang="en-GB" sz="2000" b="1" dirty="0">
                <a:solidFill>
                  <a:srgbClr val="333333"/>
                </a:solidFill>
              </a:rPr>
              <a:t>Qualification		+</a:t>
            </a:r>
          </a:p>
          <a:p>
            <a:pPr>
              <a:lnSpc>
                <a:spcPct val="150000"/>
              </a:lnSpc>
            </a:pPr>
            <a:r>
              <a:rPr lang="en-GB" sz="2000" b="1" dirty="0">
                <a:solidFill>
                  <a:srgbClr val="333333"/>
                </a:solidFill>
              </a:rPr>
              <a:t>Progression		+</a:t>
            </a:r>
          </a:p>
          <a:p>
            <a:pPr>
              <a:lnSpc>
                <a:spcPct val="150000"/>
              </a:lnSpc>
            </a:pPr>
            <a:r>
              <a:rPr lang="en-GB" sz="2000" b="1" dirty="0">
                <a:solidFill>
                  <a:srgbClr val="333333"/>
                </a:solidFill>
              </a:rPr>
              <a:t>Assessment		+</a:t>
            </a:r>
          </a:p>
          <a:p>
            <a:pPr>
              <a:lnSpc>
                <a:spcPct val="150000"/>
              </a:lnSpc>
            </a:pPr>
            <a:r>
              <a:rPr lang="en-GB" sz="2000" b="1" dirty="0">
                <a:solidFill>
                  <a:srgbClr val="333333"/>
                </a:solidFill>
              </a:rPr>
              <a:t>Home Study		+</a:t>
            </a:r>
          </a:p>
          <a:p>
            <a:pPr>
              <a:lnSpc>
                <a:spcPct val="150000"/>
              </a:lnSpc>
            </a:pPr>
            <a:r>
              <a:rPr lang="en-GB" sz="2000" b="1" dirty="0">
                <a:solidFill>
                  <a:srgbClr val="333333"/>
                </a:solidFill>
              </a:rPr>
              <a:t>Work Placement		+</a:t>
            </a:r>
          </a:p>
          <a:p>
            <a:pPr>
              <a:lnSpc>
                <a:spcPct val="150000"/>
              </a:lnSpc>
            </a:pPr>
            <a:endParaRPr lang="en-GB" sz="2000" b="1" dirty="0">
              <a:solidFill>
                <a:srgbClr val="333333"/>
              </a:solidFill>
            </a:endParaRPr>
          </a:p>
        </p:txBody>
      </p:sp>
      <p:sp>
        <p:nvSpPr>
          <p:cNvPr id="8" name="Rectangle 7">
            <a:extLst>
              <a:ext uri="{FF2B5EF4-FFF2-40B4-BE49-F238E27FC236}">
                <a16:creationId xmlns:a16="http://schemas.microsoft.com/office/drawing/2014/main" id="{05C6E87D-5034-4334-98C2-0A79111EAF6B}"/>
              </a:ext>
            </a:extLst>
          </p:cNvPr>
          <p:cNvSpPr/>
          <p:nvPr/>
        </p:nvSpPr>
        <p:spPr>
          <a:xfrm>
            <a:off x="2291508" y="4807529"/>
            <a:ext cx="2148289" cy="4862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Aptos" panose="020B0004020202020204" pitchFamily="34" charset="0"/>
              </a:rPr>
              <a:t>Apply Now</a:t>
            </a:r>
          </a:p>
        </p:txBody>
      </p:sp>
      <p:sp>
        <p:nvSpPr>
          <p:cNvPr id="9" name="Rectangle 8">
            <a:extLst>
              <a:ext uri="{FF2B5EF4-FFF2-40B4-BE49-F238E27FC236}">
                <a16:creationId xmlns:a16="http://schemas.microsoft.com/office/drawing/2014/main" id="{25A42EC5-37A8-423A-927C-A2219C37B04F}"/>
              </a:ext>
            </a:extLst>
          </p:cNvPr>
          <p:cNvSpPr/>
          <p:nvPr/>
        </p:nvSpPr>
        <p:spPr>
          <a:xfrm>
            <a:off x="2187388" y="3379057"/>
            <a:ext cx="7048468" cy="276999"/>
          </a:xfrm>
          <a:prstGeom prst="rect">
            <a:avLst/>
          </a:prstGeom>
        </p:spPr>
        <p:txBody>
          <a:bodyPr wrap="none">
            <a:spAutoFit/>
          </a:bodyPr>
          <a:lstStyle/>
          <a:p>
            <a:r>
              <a:rPr lang="en-GB" sz="1200" dirty="0">
                <a:solidFill>
                  <a:schemeClr val="accent1"/>
                </a:solidFill>
              </a:rPr>
              <a:t>Home </a:t>
            </a:r>
            <a:r>
              <a:rPr lang="en-GB" sz="1200" dirty="0">
                <a:solidFill>
                  <a:schemeClr val="bg1">
                    <a:lumMod val="75000"/>
                  </a:schemeClr>
                </a:solidFill>
              </a:rPr>
              <a:t>&gt;</a:t>
            </a:r>
            <a:r>
              <a:rPr lang="en-GB" sz="1200" dirty="0">
                <a:solidFill>
                  <a:schemeClr val="accent1"/>
                </a:solidFill>
              </a:rPr>
              <a:t> Courses </a:t>
            </a:r>
            <a:r>
              <a:rPr lang="en-GB" sz="1200" dirty="0">
                <a:solidFill>
                  <a:schemeClr val="bg1">
                    <a:lumMod val="75000"/>
                  </a:schemeClr>
                </a:solidFill>
              </a:rPr>
              <a:t>&gt;</a:t>
            </a:r>
            <a:r>
              <a:rPr lang="en-GB" sz="1200" dirty="0">
                <a:solidFill>
                  <a:schemeClr val="accent1"/>
                </a:solidFill>
              </a:rPr>
              <a:t> Protective Services, Forensics, Sport and Fitness </a:t>
            </a:r>
            <a:r>
              <a:rPr lang="en-GB" sz="1200" dirty="0">
                <a:solidFill>
                  <a:schemeClr val="bg1">
                    <a:lumMod val="75000"/>
                  </a:schemeClr>
                </a:solidFill>
              </a:rPr>
              <a:t>&gt;</a:t>
            </a:r>
            <a:r>
              <a:rPr lang="en-GB" sz="1200" dirty="0">
                <a:solidFill>
                  <a:schemeClr val="accent1"/>
                </a:solidFill>
              </a:rPr>
              <a:t> </a:t>
            </a:r>
            <a:r>
              <a:rPr lang="en-GB" sz="1200" dirty="0">
                <a:solidFill>
                  <a:schemeClr val="tx1">
                    <a:lumMod val="50000"/>
                    <a:lumOff val="50000"/>
                  </a:schemeClr>
                </a:solidFill>
              </a:rPr>
              <a:t>Uniformed Public Services Level 3</a:t>
            </a:r>
          </a:p>
        </p:txBody>
      </p:sp>
    </p:spTree>
    <p:custDataLst>
      <p:tags r:id="rId1"/>
    </p:custDataLst>
    <p:extLst>
      <p:ext uri="{BB962C8B-B14F-4D97-AF65-F5344CB8AC3E}">
        <p14:creationId xmlns:p14="http://schemas.microsoft.com/office/powerpoint/2010/main" val="4121582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50" fill="hold"/>
                                        <p:tgtEl>
                                          <p:spTgt spid="3"/>
                                        </p:tgtEl>
                                        <p:attrNameLst>
                                          <p:attrName>ppt_x</p:attrName>
                                        </p:attrNameLst>
                                      </p:cBhvr>
                                      <p:tavLst>
                                        <p:tav tm="0">
                                          <p:val>
                                            <p:strVal val="0-#ppt_w/2"/>
                                          </p:val>
                                        </p:tav>
                                        <p:tav tm="100000">
                                          <p:val>
                                            <p:strVal val="#ppt_x"/>
                                          </p:val>
                                        </p:tav>
                                      </p:tavLst>
                                    </p:anim>
                                    <p:anim calcmode="lin" valueType="num">
                                      <p:cBhvr additive="base">
                                        <p:cTn id="13" dur="2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50" fill="hold"/>
                                        <p:tgtEl>
                                          <p:spTgt spid="4"/>
                                        </p:tgtEl>
                                        <p:attrNameLst>
                                          <p:attrName>ppt_x</p:attrName>
                                        </p:attrNameLst>
                                      </p:cBhvr>
                                      <p:tavLst>
                                        <p:tav tm="0">
                                          <p:val>
                                            <p:strVal val="0-#ppt_w/2"/>
                                          </p:val>
                                        </p:tav>
                                        <p:tav tm="100000">
                                          <p:val>
                                            <p:strVal val="#ppt_x"/>
                                          </p:val>
                                        </p:tav>
                                      </p:tavLst>
                                    </p:anim>
                                    <p:anim calcmode="lin" valueType="num">
                                      <p:cBhvr additive="base">
                                        <p:cTn id="18" dur="250" fill="hold"/>
                                        <p:tgtEl>
                                          <p:spTgt spid="4"/>
                                        </p:tgtEl>
                                        <p:attrNameLst>
                                          <p:attrName>ppt_y</p:attrName>
                                        </p:attrNameLst>
                                      </p:cBhvr>
                                      <p:tavLst>
                                        <p:tav tm="0">
                                          <p:val>
                                            <p:strVal val="#ppt_y"/>
                                          </p:val>
                                        </p:tav>
                                        <p:tav tm="100000">
                                          <p:val>
                                            <p:strVal val="#ppt_y"/>
                                          </p:val>
                                        </p:tav>
                                      </p:tavLst>
                                    </p:anim>
                                  </p:childTnLst>
                                </p:cTn>
                              </p:par>
                              <p:par>
                                <p:cTn id="19" presetID="53" presetClass="entr" presetSubtype="16" fill="hold" grpId="1"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250" fill="hold"/>
                                        <p:tgtEl>
                                          <p:spTgt spid="9"/>
                                        </p:tgtEl>
                                        <p:attrNameLst>
                                          <p:attrName>ppt_x</p:attrName>
                                        </p:attrNameLst>
                                      </p:cBhvr>
                                      <p:tavLst>
                                        <p:tav tm="0">
                                          <p:val>
                                            <p:strVal val="1+#ppt_w/2"/>
                                          </p:val>
                                        </p:tav>
                                        <p:tav tm="100000">
                                          <p:val>
                                            <p:strVal val="#ppt_x"/>
                                          </p:val>
                                        </p:tav>
                                      </p:tavLst>
                                    </p:anim>
                                    <p:anim calcmode="lin" valueType="num">
                                      <p:cBhvr additive="base">
                                        <p:cTn id="27" dur="25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250" fill="hold"/>
                                        <p:tgtEl>
                                          <p:spTgt spid="5"/>
                                        </p:tgtEl>
                                        <p:attrNameLst>
                                          <p:attrName>ppt_x</p:attrName>
                                        </p:attrNameLst>
                                      </p:cBhvr>
                                      <p:tavLst>
                                        <p:tav tm="0">
                                          <p:val>
                                            <p:strVal val="#ppt_x"/>
                                          </p:val>
                                        </p:tav>
                                        <p:tav tm="100000">
                                          <p:val>
                                            <p:strVal val="#ppt_x"/>
                                          </p:val>
                                        </p:tav>
                                      </p:tavLst>
                                    </p:anim>
                                    <p:anim calcmode="lin" valueType="num">
                                      <p:cBhvr additive="base">
                                        <p:cTn id="31" dur="2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1250"/>
                            </p:stCondLst>
                            <p:childTnLst>
                              <p:par>
                                <p:cTn id="33" presetID="2" presetClass="entr" presetSubtype="2" fill="hold" grpId="0" nodeType="after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1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6" dur="1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1350"/>
                            </p:stCondLst>
                            <p:childTnLst>
                              <p:par>
                                <p:cTn id="38" presetID="2" presetClass="entr" presetSubtype="2" fill="hold" grpId="0" nodeType="after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 calcmode="lin" valueType="num">
                                      <p:cBhvr additive="base">
                                        <p:cTn id="40" dur="1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41" dur="1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42" fill="hold">
                            <p:stCondLst>
                              <p:cond delay="1450"/>
                            </p:stCondLst>
                            <p:childTnLst>
                              <p:par>
                                <p:cTn id="43" presetID="2" presetClass="entr" presetSubtype="2" fill="hold" grpId="0" nodeType="afterEffect">
                                  <p:stCondLst>
                                    <p:cond delay="0"/>
                                  </p:stCondLst>
                                  <p:childTnLst>
                                    <p:set>
                                      <p:cBhvr>
                                        <p:cTn id="44" dur="1" fill="hold">
                                          <p:stCondLst>
                                            <p:cond delay="0"/>
                                          </p:stCondLst>
                                        </p:cTn>
                                        <p:tgtEl>
                                          <p:spTgt spid="7">
                                            <p:txEl>
                                              <p:pRg st="2" end="2"/>
                                            </p:txEl>
                                          </p:spTgt>
                                        </p:tgtEl>
                                        <p:attrNameLst>
                                          <p:attrName>style.visibility</p:attrName>
                                        </p:attrNameLst>
                                      </p:cBhvr>
                                      <p:to>
                                        <p:strVal val="visible"/>
                                      </p:to>
                                    </p:set>
                                    <p:anim calcmode="lin" valueType="num">
                                      <p:cBhvr additive="base">
                                        <p:cTn id="45" dur="1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46" dur="1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47" fill="hold">
                            <p:stCondLst>
                              <p:cond delay="1550"/>
                            </p:stCondLst>
                            <p:childTnLst>
                              <p:par>
                                <p:cTn id="48" presetID="2" presetClass="entr" presetSubtype="2" fill="hold" grpId="0" nodeType="afterEffect">
                                  <p:stCondLst>
                                    <p:cond delay="0"/>
                                  </p:stCondLst>
                                  <p:childTnLst>
                                    <p:set>
                                      <p:cBhvr>
                                        <p:cTn id="49" dur="1" fill="hold">
                                          <p:stCondLst>
                                            <p:cond delay="0"/>
                                          </p:stCondLst>
                                        </p:cTn>
                                        <p:tgtEl>
                                          <p:spTgt spid="7">
                                            <p:txEl>
                                              <p:pRg st="3" end="3"/>
                                            </p:txEl>
                                          </p:spTgt>
                                        </p:tgtEl>
                                        <p:attrNameLst>
                                          <p:attrName>style.visibility</p:attrName>
                                        </p:attrNameLst>
                                      </p:cBhvr>
                                      <p:to>
                                        <p:strVal val="visible"/>
                                      </p:to>
                                    </p:set>
                                    <p:anim calcmode="lin" valueType="num">
                                      <p:cBhvr additive="base">
                                        <p:cTn id="50" dur="1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51" dur="1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par>
                          <p:cTn id="52" fill="hold">
                            <p:stCondLst>
                              <p:cond delay="1650"/>
                            </p:stCondLst>
                            <p:childTnLst>
                              <p:par>
                                <p:cTn id="53" presetID="2" presetClass="entr" presetSubtype="2" fill="hold" grpId="0" nodeType="afterEffect">
                                  <p:stCondLst>
                                    <p:cond delay="0"/>
                                  </p:stCondLst>
                                  <p:childTnLst>
                                    <p:set>
                                      <p:cBhvr>
                                        <p:cTn id="54" dur="1" fill="hold">
                                          <p:stCondLst>
                                            <p:cond delay="0"/>
                                          </p:stCondLst>
                                        </p:cTn>
                                        <p:tgtEl>
                                          <p:spTgt spid="7">
                                            <p:txEl>
                                              <p:pRg st="4" end="4"/>
                                            </p:txEl>
                                          </p:spTgt>
                                        </p:tgtEl>
                                        <p:attrNameLst>
                                          <p:attrName>style.visibility</p:attrName>
                                        </p:attrNameLst>
                                      </p:cBhvr>
                                      <p:to>
                                        <p:strVal val="visible"/>
                                      </p:to>
                                    </p:set>
                                    <p:anim calcmode="lin" valueType="num">
                                      <p:cBhvr additive="base">
                                        <p:cTn id="55" dur="1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56" dur="1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57" fill="hold">
                            <p:stCondLst>
                              <p:cond delay="1750"/>
                            </p:stCondLst>
                            <p:childTnLst>
                              <p:par>
                                <p:cTn id="58" presetID="2" presetClass="entr" presetSubtype="2" fill="hold" grpId="0" nodeType="afterEffect">
                                  <p:stCondLst>
                                    <p:cond delay="0"/>
                                  </p:stCondLst>
                                  <p:childTnLst>
                                    <p:set>
                                      <p:cBhvr>
                                        <p:cTn id="59" dur="1" fill="hold">
                                          <p:stCondLst>
                                            <p:cond delay="0"/>
                                          </p:stCondLst>
                                        </p:cTn>
                                        <p:tgtEl>
                                          <p:spTgt spid="7">
                                            <p:txEl>
                                              <p:pRg st="5" end="5"/>
                                            </p:txEl>
                                          </p:spTgt>
                                        </p:tgtEl>
                                        <p:attrNameLst>
                                          <p:attrName>style.visibility</p:attrName>
                                        </p:attrNameLst>
                                      </p:cBhvr>
                                      <p:to>
                                        <p:strVal val="visible"/>
                                      </p:to>
                                    </p:set>
                                    <p:anim calcmode="lin" valueType="num">
                                      <p:cBhvr additive="base">
                                        <p:cTn id="60" dur="1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61" dur="1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par>
                          <p:cTn id="62" fill="hold">
                            <p:stCondLst>
                              <p:cond delay="1850"/>
                            </p:stCondLst>
                            <p:childTnLst>
                              <p:par>
                                <p:cTn id="63" presetID="2" presetClass="entr" presetSubtype="2" fill="hold" grpId="0" nodeType="afterEffect">
                                  <p:stCondLst>
                                    <p:cond delay="0"/>
                                  </p:stCondLst>
                                  <p:childTnLst>
                                    <p:set>
                                      <p:cBhvr>
                                        <p:cTn id="64" dur="1" fill="hold">
                                          <p:stCondLst>
                                            <p:cond delay="0"/>
                                          </p:stCondLst>
                                        </p:cTn>
                                        <p:tgtEl>
                                          <p:spTgt spid="7">
                                            <p:txEl>
                                              <p:pRg st="6" end="6"/>
                                            </p:txEl>
                                          </p:spTgt>
                                        </p:tgtEl>
                                        <p:attrNameLst>
                                          <p:attrName>style.visibility</p:attrName>
                                        </p:attrNameLst>
                                      </p:cBhvr>
                                      <p:to>
                                        <p:strVal val="visible"/>
                                      </p:to>
                                    </p:set>
                                    <p:anim calcmode="lin" valueType="num">
                                      <p:cBhvr additive="base">
                                        <p:cTn id="65" dur="1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66" dur="1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grpId="0" nodeType="clickEffect">
                                  <p:stCondLst>
                                    <p:cond delay="0"/>
                                  </p:stCondLst>
                                  <p:childTnLst>
                                    <p:animEffect transition="out" filter="fade">
                                      <p:cBhvr>
                                        <p:cTn id="70" dur="500" tmFilter="0, 0; .2, .5; .8, .5; 1, 0"/>
                                        <p:tgtEl>
                                          <p:spTgt spid="8"/>
                                        </p:tgtEl>
                                      </p:cBhvr>
                                    </p:animEffect>
                                    <p:animScale>
                                      <p:cBhvr>
                                        <p:cTn id="71"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uiExpand="1" build="p"/>
      <p:bldP spid="8" grpId="0" animBg="1"/>
      <p:bldP spid="8" grpId="1"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B81B3B7-FE2B-4C36-BD4C-756ACE048622}"/>
              </a:ext>
            </a:extLst>
          </p:cNvPr>
          <p:cNvSpPr/>
          <p:nvPr/>
        </p:nvSpPr>
        <p:spPr>
          <a:xfrm>
            <a:off x="4345484" y="5157151"/>
            <a:ext cx="3501032" cy="537654"/>
          </a:xfrm>
          <a:prstGeom prst="rect">
            <a:avLst/>
          </a:prstGeom>
          <a:noFill/>
          <a:ln w="19050">
            <a:solidFill>
              <a:schemeClr val="tx1"/>
            </a:solidFill>
          </a:ln>
          <a:effectLst>
            <a:glow rad="50800">
              <a:srgbClr val="F4294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5125E103-4D80-4D91-AFCB-AF368579DA06}"/>
              </a:ext>
            </a:extLst>
          </p:cNvPr>
          <p:cNvSpPr/>
          <p:nvPr/>
        </p:nvSpPr>
        <p:spPr>
          <a:xfrm>
            <a:off x="6063091" y="1414061"/>
            <a:ext cx="6227227"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a:extLst>
              <a:ext uri="{FF2B5EF4-FFF2-40B4-BE49-F238E27FC236}">
                <a16:creationId xmlns:a16="http://schemas.microsoft.com/office/drawing/2014/main" id="{D290575A-D5A4-4827-A6C0-627A4C25EA1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52868"/>
          <a:stretch/>
        </p:blipFill>
        <p:spPr>
          <a:xfrm>
            <a:off x="2267075" y="1414062"/>
            <a:ext cx="3443163" cy="1333011"/>
          </a:xfrm>
          <a:prstGeom prst="rect">
            <a:avLst/>
          </a:prstGeom>
        </p:spPr>
      </p:pic>
      <p:sp>
        <p:nvSpPr>
          <p:cNvPr id="10" name="Rectangle 9">
            <a:extLst>
              <a:ext uri="{FF2B5EF4-FFF2-40B4-BE49-F238E27FC236}">
                <a16:creationId xmlns:a16="http://schemas.microsoft.com/office/drawing/2014/main" id="{A6E90D24-4DB1-4D97-A9A3-2779722B6F00}"/>
              </a:ext>
            </a:extLst>
          </p:cNvPr>
          <p:cNvSpPr/>
          <p:nvPr/>
        </p:nvSpPr>
        <p:spPr>
          <a:xfrm>
            <a:off x="1916128" y="1414060"/>
            <a:ext cx="4145059"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a:extLst>
              <a:ext uri="{FF2B5EF4-FFF2-40B4-BE49-F238E27FC236}">
                <a16:creationId xmlns:a16="http://schemas.microsoft.com/office/drawing/2014/main" id="{2CD678B6-849A-45C7-A721-1F9FE499BC26}"/>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53781"/>
          <a:stretch/>
        </p:blipFill>
        <p:spPr>
          <a:xfrm>
            <a:off x="6408327" y="1414061"/>
            <a:ext cx="3376484" cy="1333011"/>
          </a:xfrm>
          <a:prstGeom prst="rect">
            <a:avLst/>
          </a:prstGeom>
        </p:spPr>
      </p:pic>
      <p:sp>
        <p:nvSpPr>
          <p:cNvPr id="11" name="Rectangle 10">
            <a:extLst>
              <a:ext uri="{FF2B5EF4-FFF2-40B4-BE49-F238E27FC236}">
                <a16:creationId xmlns:a16="http://schemas.microsoft.com/office/drawing/2014/main" id="{45919C7A-EB81-4B33-B1E2-5627F67E2D24}"/>
              </a:ext>
            </a:extLst>
          </p:cNvPr>
          <p:cNvSpPr/>
          <p:nvPr/>
        </p:nvSpPr>
        <p:spPr>
          <a:xfrm>
            <a:off x="6063091" y="1414060"/>
            <a:ext cx="4145059"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57879787-ABDA-4E18-9FBD-8B95D05E8CD5}"/>
              </a:ext>
            </a:extLst>
          </p:cNvPr>
          <p:cNvCxnSpPr/>
          <p:nvPr/>
        </p:nvCxnSpPr>
        <p:spPr>
          <a:xfrm flipV="1">
            <a:off x="6059282" y="1414062"/>
            <a:ext cx="0" cy="133301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9E9CB5-D9C0-49CD-A137-B4343D3F501F}"/>
              </a:ext>
            </a:extLst>
          </p:cNvPr>
          <p:cNvCxnSpPr/>
          <p:nvPr/>
        </p:nvCxnSpPr>
        <p:spPr>
          <a:xfrm flipV="1">
            <a:off x="6059282" y="1414060"/>
            <a:ext cx="0" cy="1333011"/>
          </a:xfrm>
          <a:prstGeom prst="line">
            <a:avLst/>
          </a:prstGeom>
          <a:ln w="19050">
            <a:solidFill>
              <a:schemeClr val="bg1"/>
            </a:solidFill>
          </a:ln>
          <a:effectLst>
            <a:glow rad="38100">
              <a:srgbClr val="F42941">
                <a:alpha val="88000"/>
              </a:srgbClr>
            </a:glow>
            <a:outerShdw blurRad="63500" dist="12700" dir="10800000" algn="ctr" rotWithShape="0">
              <a:srgbClr val="F42941"/>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8945633-6C88-470C-B54F-1C885926179D}"/>
              </a:ext>
            </a:extLst>
          </p:cNvPr>
          <p:cNvCxnSpPr/>
          <p:nvPr/>
        </p:nvCxnSpPr>
        <p:spPr>
          <a:xfrm flipV="1">
            <a:off x="6059282" y="1414060"/>
            <a:ext cx="0" cy="1333011"/>
          </a:xfrm>
          <a:prstGeom prst="line">
            <a:avLst/>
          </a:prstGeom>
          <a:ln w="19050">
            <a:solidFill>
              <a:schemeClr val="bg1"/>
            </a:solidFill>
          </a:ln>
          <a:effectLst>
            <a:glow rad="38100">
              <a:srgbClr val="4052A0">
                <a:alpha val="87843"/>
              </a:srgbClr>
            </a:glow>
            <a:outerShdw blurRad="63500" dist="25400" algn="ctr" rotWithShape="0">
              <a:srgbClr val="4052A0"/>
            </a:outerShdw>
          </a:effectLst>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365762E5-96FD-45A6-B931-C695187F9E6E}"/>
              </a:ext>
            </a:extLst>
          </p:cNvPr>
          <p:cNvSpPr/>
          <p:nvPr/>
        </p:nvSpPr>
        <p:spPr>
          <a:xfrm>
            <a:off x="4345484" y="5157956"/>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6AE1F5F4-B3AF-4AFC-A43B-00C6899B81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45484" y="5150739"/>
            <a:ext cx="530460" cy="537654"/>
          </a:xfrm>
          <a:prstGeom prst="rect">
            <a:avLst/>
          </a:prstGeom>
        </p:spPr>
      </p:pic>
      <p:sp>
        <p:nvSpPr>
          <p:cNvPr id="16" name="TextBox 15">
            <a:extLst>
              <a:ext uri="{FF2B5EF4-FFF2-40B4-BE49-F238E27FC236}">
                <a16:creationId xmlns:a16="http://schemas.microsoft.com/office/drawing/2014/main" id="{11DCA613-D881-450E-8EB0-4B7ECF1900CE}"/>
              </a:ext>
            </a:extLst>
          </p:cNvPr>
          <p:cNvSpPr txBox="1"/>
          <p:nvPr/>
        </p:nvSpPr>
        <p:spPr>
          <a:xfrm>
            <a:off x="4875944" y="5165173"/>
            <a:ext cx="2970572" cy="523220"/>
          </a:xfrm>
          <a:prstGeom prst="rect">
            <a:avLst/>
          </a:prstGeom>
          <a:noFill/>
        </p:spPr>
        <p:txBody>
          <a:bodyPr wrap="square" rtlCol="0">
            <a:spAutoFit/>
          </a:bodyPr>
          <a:lstStyle/>
          <a:p>
            <a:pPr algn="ctr"/>
            <a:r>
              <a:rPr lang="en-GB" sz="2800" dirty="0" err="1">
                <a:solidFill>
                  <a:schemeClr val="bg1"/>
                </a:solidFill>
              </a:rPr>
              <a:t>newbury</a:t>
            </a:r>
            <a:r>
              <a:rPr lang="en-GB" sz="2800" dirty="0">
                <a:solidFill>
                  <a:schemeClr val="bg1"/>
                </a:solidFill>
              </a:rPr>
              <a:t> college</a:t>
            </a:r>
          </a:p>
        </p:txBody>
      </p:sp>
      <p:sp>
        <p:nvSpPr>
          <p:cNvPr id="18" name="Title 3">
            <a:extLst>
              <a:ext uri="{FF2B5EF4-FFF2-40B4-BE49-F238E27FC236}">
                <a16:creationId xmlns:a16="http://schemas.microsoft.com/office/drawing/2014/main" id="{4956CD68-7348-4101-BC16-D0DE309410DF}"/>
              </a:ext>
            </a:extLst>
          </p:cNvPr>
          <p:cNvSpPr txBox="1">
            <a:spLocks/>
          </p:cNvSpPr>
          <p:nvPr/>
        </p:nvSpPr>
        <p:spPr>
          <a:xfrm>
            <a:off x="1875365" y="3195137"/>
            <a:ext cx="8451755" cy="1333011"/>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r>
              <a:rPr lang="en-GB" sz="7200" dirty="0">
                <a:latin typeface="Aptos Black" panose="020B0004020202020204" pitchFamily="34" charset="0"/>
              </a:rPr>
              <a:t>ANY QUESTIONS?</a:t>
            </a:r>
            <a:endParaRPr lang="en-GB" sz="4400" dirty="0">
              <a:latin typeface="Aptos Black" panose="020B0004020202020204" pitchFamily="34" charset="0"/>
            </a:endParaRPr>
          </a:p>
        </p:txBody>
      </p:sp>
    </p:spTree>
    <p:extLst>
      <p:ext uri="{BB962C8B-B14F-4D97-AF65-F5344CB8AC3E}">
        <p14:creationId xmlns:p14="http://schemas.microsoft.com/office/powerpoint/2010/main" val="231421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750"/>
                                        <p:tgtEl>
                                          <p:spTgt spid="12"/>
                                        </p:tgtEl>
                                      </p:cBhvr>
                                    </p:animEffect>
                                  </p:childTnLst>
                                </p:cTn>
                              </p:par>
                              <p:par>
                                <p:cTn id="11" presetID="22" presetClass="exit" presetSubtype="4" fill="hold" nodeType="withEffect">
                                  <p:stCondLst>
                                    <p:cond delay="1000"/>
                                  </p:stCondLst>
                                  <p:childTnLst>
                                    <p:animEffect transition="out" filter="wipe(down)">
                                      <p:cBhvr>
                                        <p:cTn id="12" dur="750"/>
                                        <p:tgtEl>
                                          <p:spTgt spid="12"/>
                                        </p:tgtEl>
                                      </p:cBhvr>
                                    </p:animEffect>
                                    <p:set>
                                      <p:cBhvr>
                                        <p:cTn id="13" dur="1" fill="hold">
                                          <p:stCondLst>
                                            <p:cond delay="749"/>
                                          </p:stCondLst>
                                        </p:cTn>
                                        <p:tgtEl>
                                          <p:spTgt spid="12"/>
                                        </p:tgtEl>
                                        <p:attrNameLst>
                                          <p:attrName>style.visibility</p:attrName>
                                        </p:attrNameLst>
                                      </p:cBhvr>
                                      <p:to>
                                        <p:strVal val="hidden"/>
                                      </p:to>
                                    </p:set>
                                  </p:childTnLst>
                                </p:cTn>
                              </p:par>
                              <p:par>
                                <p:cTn id="14" presetID="35" presetClass="path" presetSubtype="0" accel="50000" decel="50000" fill="hold" nodeType="withEffect">
                                  <p:stCondLst>
                                    <p:cond delay="250"/>
                                  </p:stCondLst>
                                  <p:childTnLst>
                                    <p:animMotion origin="layout" path="M 0.00625 -7.40741E-7 L -0.33073 -7.40741E-7 " pathEditMode="relative" rAng="0" ptsTypes="AA">
                                      <p:cBhvr>
                                        <p:cTn id="15" dur="1500" fill="hold"/>
                                        <p:tgtEl>
                                          <p:spTgt spid="8"/>
                                        </p:tgtEl>
                                        <p:attrNameLst>
                                          <p:attrName>ppt_x</p:attrName>
                                          <p:attrName>ppt_y</p:attrName>
                                        </p:attrNameLst>
                                      </p:cBhvr>
                                      <p:rCtr x="-16849" y="0"/>
                                    </p:animMotion>
                                  </p:childTnLst>
                                </p:cTn>
                              </p:par>
                              <p:par>
                                <p:cTn id="16" presetID="22" presetClass="entr" presetSubtype="1" fill="hold" nodeType="withEffect">
                                  <p:stCondLst>
                                    <p:cond delay="100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750"/>
                                        <p:tgtEl>
                                          <p:spTgt spid="14"/>
                                        </p:tgtEl>
                                      </p:cBhvr>
                                    </p:animEffect>
                                  </p:childTnLst>
                                </p:cTn>
                              </p:par>
                              <p:par>
                                <p:cTn id="19" presetID="1" presetClass="exit" presetSubtype="0" fill="hold" grpId="0" nodeType="withEffect">
                                  <p:stCondLst>
                                    <p:cond delay="1500"/>
                                  </p:stCondLst>
                                  <p:childTnLst>
                                    <p:set>
                                      <p:cBhvr>
                                        <p:cTn id="20" dur="1" fill="hold">
                                          <p:stCondLst>
                                            <p:cond delay="0"/>
                                          </p:stCondLst>
                                        </p:cTn>
                                        <p:tgtEl>
                                          <p:spTgt spid="11"/>
                                        </p:tgtEl>
                                        <p:attrNameLst>
                                          <p:attrName>style.visibility</p:attrName>
                                        </p:attrNameLst>
                                      </p:cBhvr>
                                      <p:to>
                                        <p:strVal val="hidden"/>
                                      </p:to>
                                    </p:set>
                                  </p:childTnLst>
                                </p:cTn>
                              </p:par>
                              <p:par>
                                <p:cTn id="21" presetID="22" presetClass="exit" presetSubtype="1" fill="hold" nodeType="withEffect">
                                  <p:stCondLst>
                                    <p:cond delay="1750"/>
                                  </p:stCondLst>
                                  <p:childTnLst>
                                    <p:animEffect transition="out" filter="wipe(up)">
                                      <p:cBhvr>
                                        <p:cTn id="22" dur="750"/>
                                        <p:tgtEl>
                                          <p:spTgt spid="14"/>
                                        </p:tgtEl>
                                      </p:cBhvr>
                                    </p:animEffect>
                                    <p:set>
                                      <p:cBhvr>
                                        <p:cTn id="23" dur="1" fill="hold">
                                          <p:stCondLst>
                                            <p:cond delay="749"/>
                                          </p:stCondLst>
                                        </p:cTn>
                                        <p:tgtEl>
                                          <p:spTgt spid="14"/>
                                        </p:tgtEl>
                                        <p:attrNameLst>
                                          <p:attrName>style.visibility</p:attrName>
                                        </p:attrNameLst>
                                      </p:cBhvr>
                                      <p:to>
                                        <p:strVal val="hidden"/>
                                      </p:to>
                                    </p:set>
                                  </p:childTnLst>
                                </p:cTn>
                              </p:par>
                              <p:par>
                                <p:cTn id="24" presetID="63" presetClass="path" presetSubtype="0" accel="50000" decel="50000" fill="hold" nodeType="withEffect">
                                  <p:stCondLst>
                                    <p:cond delay="1000"/>
                                  </p:stCondLst>
                                  <p:childTnLst>
                                    <p:animMotion origin="layout" path="M -3.33333E-6 -7.40741E-7 L 0.33698 -7.40741E-7 " pathEditMode="relative" rAng="0" ptsTypes="AA">
                                      <p:cBhvr>
                                        <p:cTn id="25" dur="1500" fill="hold"/>
                                        <p:tgtEl>
                                          <p:spTgt spid="5"/>
                                        </p:tgtEl>
                                        <p:attrNameLst>
                                          <p:attrName>ppt_x</p:attrName>
                                          <p:attrName>ppt_y</p:attrName>
                                        </p:attrNameLst>
                                      </p:cBhvr>
                                      <p:rCtr x="16849" y="0"/>
                                    </p:animMotion>
                                  </p:childTnLst>
                                </p:cTn>
                              </p:par>
                              <p:par>
                                <p:cTn id="26" presetID="53" presetClass="entr" presetSubtype="16" fill="hold" nodeType="withEffect">
                                  <p:stCondLst>
                                    <p:cond delay="125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50" fill="hold"/>
                                        <p:tgtEl>
                                          <p:spTgt spid="15"/>
                                        </p:tgtEl>
                                        <p:attrNameLst>
                                          <p:attrName>ppt_w</p:attrName>
                                        </p:attrNameLst>
                                      </p:cBhvr>
                                      <p:tavLst>
                                        <p:tav tm="0">
                                          <p:val>
                                            <p:fltVal val="0"/>
                                          </p:val>
                                        </p:tav>
                                        <p:tav tm="100000">
                                          <p:val>
                                            <p:strVal val="#ppt_w"/>
                                          </p:val>
                                        </p:tav>
                                      </p:tavLst>
                                    </p:anim>
                                    <p:anim calcmode="lin" valueType="num">
                                      <p:cBhvr>
                                        <p:cTn id="29" dur="250" fill="hold"/>
                                        <p:tgtEl>
                                          <p:spTgt spid="15"/>
                                        </p:tgtEl>
                                        <p:attrNameLst>
                                          <p:attrName>ppt_h</p:attrName>
                                        </p:attrNameLst>
                                      </p:cBhvr>
                                      <p:tavLst>
                                        <p:tav tm="0">
                                          <p:val>
                                            <p:fltVal val="0"/>
                                          </p:val>
                                        </p:tav>
                                        <p:tav tm="100000">
                                          <p:val>
                                            <p:strVal val="#ppt_h"/>
                                          </p:val>
                                        </p:tav>
                                      </p:tavLst>
                                    </p:anim>
                                    <p:animEffect transition="in" filter="fade">
                                      <p:cBhvr>
                                        <p:cTn id="30" dur="250"/>
                                        <p:tgtEl>
                                          <p:spTgt spid="15"/>
                                        </p:tgtEl>
                                      </p:cBhvr>
                                    </p:animEffect>
                                  </p:childTnLst>
                                </p:cTn>
                              </p:par>
                              <p:par>
                                <p:cTn id="31" presetID="22" presetClass="entr" presetSubtype="8" fill="hold" grpId="0" nodeType="withEffect">
                                  <p:stCondLst>
                                    <p:cond delay="150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250"/>
                                        <p:tgtEl>
                                          <p:spTgt spid="13"/>
                                        </p:tgtEl>
                                      </p:cBhvr>
                                    </p:animEffect>
                                  </p:childTnLst>
                                </p:cTn>
                              </p:par>
                              <p:par>
                                <p:cTn id="34" presetID="1" presetClass="entr" presetSubtype="0" fill="hold" nodeType="withEffect">
                                  <p:stCondLst>
                                    <p:cond delay="1500"/>
                                  </p:stCondLst>
                                  <p:iterate type="lt">
                                    <p:tmAbs val="50"/>
                                  </p:iterate>
                                  <p:childTnLst>
                                    <p:set>
                                      <p:cBhvr>
                                        <p:cTn id="35" dur="1" fill="hold">
                                          <p:stCondLst>
                                            <p:cond delay="0"/>
                                          </p:stCondLst>
                                        </p:cTn>
                                        <p:tgtEl>
                                          <p:spTgt spid="16">
                                            <p:txEl>
                                              <p:pRg st="0" end="0"/>
                                            </p:txEl>
                                          </p:spTgt>
                                        </p:tgtEl>
                                        <p:attrNameLst>
                                          <p:attrName>style.visibility</p:attrName>
                                        </p:attrNameLst>
                                      </p:cBhvr>
                                      <p:to>
                                        <p:strVal val="visible"/>
                                      </p:to>
                                    </p:set>
                                  </p:childTnLst>
                                </p:cTn>
                              </p:par>
                              <p:par>
                                <p:cTn id="36" presetID="22" presetClass="entr" presetSubtype="8" fill="hold" grpId="0" nodeType="withEffect">
                                  <p:stCondLst>
                                    <p:cond delay="1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xit" presetSubtype="8" fill="hold" grpId="1" nodeType="withEffect">
                                  <p:stCondLst>
                                    <p:cond delay="2250"/>
                                  </p:stCondLst>
                                  <p:childTnLst>
                                    <p:animEffect transition="out" filter="wipe(left)">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41" presetClass="entr" presetSubtype="0" fill="hold" grpId="0" nodeType="withEffect">
                                  <p:stCondLst>
                                    <p:cond delay="500"/>
                                  </p:stCondLst>
                                  <p:iterate type="lt">
                                    <p:tmPct val="10000"/>
                                  </p:iterate>
                                  <p:childTnLst>
                                    <p:set>
                                      <p:cBhvr>
                                        <p:cTn id="43" dur="1" fill="hold">
                                          <p:stCondLst>
                                            <p:cond delay="0"/>
                                          </p:stCondLst>
                                        </p:cTn>
                                        <p:tgtEl>
                                          <p:spTgt spid="18"/>
                                        </p:tgtEl>
                                        <p:attrNameLst>
                                          <p:attrName>style.visibility</p:attrName>
                                        </p:attrNameLst>
                                      </p:cBhvr>
                                      <p:to>
                                        <p:strVal val="visible"/>
                                      </p:to>
                                    </p:set>
                                    <p:anim calcmode="lin" valueType="num">
                                      <p:cBhvr>
                                        <p:cTn id="44"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5" dur="250" fill="hold"/>
                                        <p:tgtEl>
                                          <p:spTgt spid="18"/>
                                        </p:tgtEl>
                                        <p:attrNameLst>
                                          <p:attrName>ppt_y</p:attrName>
                                        </p:attrNameLst>
                                      </p:cBhvr>
                                      <p:tavLst>
                                        <p:tav tm="0">
                                          <p:val>
                                            <p:strVal val="#ppt_y"/>
                                          </p:val>
                                        </p:tav>
                                        <p:tav tm="100000">
                                          <p:val>
                                            <p:strVal val="#ppt_y"/>
                                          </p:val>
                                        </p:tav>
                                      </p:tavLst>
                                    </p:anim>
                                    <p:anim calcmode="lin" valueType="num">
                                      <p:cBhvr>
                                        <p:cTn id="46"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7"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25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1" grpId="0" animBg="1"/>
      <p:bldP spid="13" grpId="0" animBg="1"/>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F30AD3-0A59-93ED-1221-641118C9A80B}"/>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F1B8C093-97A8-B8E5-57C6-F55A72DEA175}"/>
              </a:ext>
            </a:extLst>
          </p:cNvPr>
          <p:cNvSpPr txBox="1">
            <a:spLocks/>
          </p:cNvSpPr>
          <p:nvPr/>
        </p:nvSpPr>
        <p:spPr>
          <a:xfrm>
            <a:off x="838200" y="2098392"/>
            <a:ext cx="4901184" cy="989217"/>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sz="4400" dirty="0">
                <a:solidFill>
                  <a:schemeClr val="accent1"/>
                </a:solidFill>
                <a:latin typeface="Aptos Black" panose="020B0004020202020204" pitchFamily="34" charset="0"/>
              </a:rPr>
              <a:t>PROGRESSION</a:t>
            </a:r>
          </a:p>
          <a:p>
            <a:r>
              <a:rPr lang="en-GB" sz="4400" dirty="0">
                <a:solidFill>
                  <a:schemeClr val="accent1"/>
                </a:solidFill>
                <a:latin typeface="Aptos Black" panose="020B0004020202020204" pitchFamily="34" charset="0"/>
              </a:rPr>
              <a:t>FOCUSED</a:t>
            </a:r>
          </a:p>
        </p:txBody>
      </p:sp>
      <p:sp>
        <p:nvSpPr>
          <p:cNvPr id="6" name="Content Placeholder 2">
            <a:extLst>
              <a:ext uri="{FF2B5EF4-FFF2-40B4-BE49-F238E27FC236}">
                <a16:creationId xmlns:a16="http://schemas.microsoft.com/office/drawing/2014/main" id="{E93E9620-741A-3A0A-AA43-20926D0A15A3}"/>
              </a:ext>
            </a:extLst>
          </p:cNvPr>
          <p:cNvSpPr txBox="1">
            <a:spLocks/>
          </p:cNvSpPr>
          <p:nvPr/>
        </p:nvSpPr>
        <p:spPr>
          <a:xfrm>
            <a:off x="838200" y="3452735"/>
            <a:ext cx="3897907" cy="1958619"/>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Subjects based on your chosen career</a:t>
            </a:r>
            <a:br>
              <a:rPr lang="en-GB" sz="2800" dirty="0"/>
            </a:br>
            <a:endParaRPr lang="en-GB" sz="2800" dirty="0"/>
          </a:p>
          <a:p>
            <a:pPr marL="357188" indent="-357188">
              <a:buClr>
                <a:schemeClr val="accent1"/>
              </a:buClr>
              <a:buFont typeface="Bungee Regular" pitchFamily="50" charset="0"/>
              <a:buChar char="·"/>
            </a:pPr>
            <a:r>
              <a:rPr lang="en-GB" sz="2800" dirty="0"/>
              <a:t>Career-focused objectives</a:t>
            </a:r>
          </a:p>
        </p:txBody>
      </p:sp>
      <p:pic>
        <p:nvPicPr>
          <p:cNvPr id="8" name="Graphic 7">
            <a:extLst>
              <a:ext uri="{FF2B5EF4-FFF2-40B4-BE49-F238E27FC236}">
                <a16:creationId xmlns:a16="http://schemas.microsoft.com/office/drawing/2014/main" id="{801BDAC9-751A-B9D1-C8D6-DED16B6885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52842" y="2098392"/>
            <a:ext cx="3472432" cy="3304023"/>
          </a:xfrm>
          <a:prstGeom prst="rect">
            <a:avLst/>
          </a:prstGeom>
        </p:spPr>
      </p:pic>
      <p:grpSp>
        <p:nvGrpSpPr>
          <p:cNvPr id="20" name="Group 19">
            <a:extLst>
              <a:ext uri="{FF2B5EF4-FFF2-40B4-BE49-F238E27FC236}">
                <a16:creationId xmlns:a16="http://schemas.microsoft.com/office/drawing/2014/main" id="{CDC0E30C-EC43-5079-13FA-FCB515BB2AF2}"/>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62021E13-665B-BC5E-1903-20A00D383E7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19847BEA-4C3E-6D25-0519-20D1547951C2}"/>
                </a:ext>
              </a:extLst>
            </p:cNvPr>
            <p:cNvGrpSpPr/>
            <p:nvPr/>
          </p:nvGrpSpPr>
          <p:grpSpPr>
            <a:xfrm>
              <a:off x="856792" y="6287804"/>
              <a:ext cx="2432000" cy="410137"/>
              <a:chOff x="992684" y="5802030"/>
              <a:chExt cx="3501032" cy="590420"/>
            </a:xfrm>
          </p:grpSpPr>
          <p:sp>
            <p:nvSpPr>
              <p:cNvPr id="14" name="Rectangle 13">
                <a:extLst>
                  <a:ext uri="{FF2B5EF4-FFF2-40B4-BE49-F238E27FC236}">
                    <a16:creationId xmlns:a16="http://schemas.microsoft.com/office/drawing/2014/main" id="{58A66C88-48AB-DAF6-E93D-6E02FBEAA7D5}"/>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5" name="Picture 14">
                <a:extLst>
                  <a:ext uri="{FF2B5EF4-FFF2-40B4-BE49-F238E27FC236}">
                    <a16:creationId xmlns:a16="http://schemas.microsoft.com/office/drawing/2014/main" id="{5452131A-D1A8-C4FC-FA58-05B14998B7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6" name="TextBox 15">
                <a:extLst>
                  <a:ext uri="{FF2B5EF4-FFF2-40B4-BE49-F238E27FC236}">
                    <a16:creationId xmlns:a16="http://schemas.microsoft.com/office/drawing/2014/main" id="{E6A3AAAC-2871-82D7-F4C0-02CA0D072192}"/>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9" name="TextBox 18">
              <a:extLst>
                <a:ext uri="{FF2B5EF4-FFF2-40B4-BE49-F238E27FC236}">
                  <a16:creationId xmlns:a16="http://schemas.microsoft.com/office/drawing/2014/main" id="{C017136D-946E-41A1-3082-88820AA5F6C6}"/>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2296820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2" presetClass="entr" presetSubtype="2" fill="hold" grpId="0"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5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62A8FB-D38E-1CFA-846B-64E1D4CB3CC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BD48DCE-6D79-7841-E7B3-6E47580AC05E}"/>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B4EC41E4-D5DA-80A8-F924-9200E39A1F28}"/>
              </a:ext>
            </a:extLst>
          </p:cNvPr>
          <p:cNvSpPr txBox="1">
            <a:spLocks/>
          </p:cNvSpPr>
          <p:nvPr/>
        </p:nvSpPr>
        <p:spPr>
          <a:xfrm>
            <a:off x="838200" y="1453657"/>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EMPLOYER-LED</a:t>
            </a:r>
          </a:p>
        </p:txBody>
      </p:sp>
      <p:sp>
        <p:nvSpPr>
          <p:cNvPr id="6" name="Content Placeholder 2">
            <a:extLst>
              <a:ext uri="{FF2B5EF4-FFF2-40B4-BE49-F238E27FC236}">
                <a16:creationId xmlns:a16="http://schemas.microsoft.com/office/drawing/2014/main" id="{25B0340D-3BC2-2ED0-DC61-BC2536B4317C}"/>
              </a:ext>
            </a:extLst>
          </p:cNvPr>
          <p:cNvSpPr txBox="1">
            <a:spLocks/>
          </p:cNvSpPr>
          <p:nvPr/>
        </p:nvSpPr>
        <p:spPr>
          <a:xfrm>
            <a:off x="838200" y="2808000"/>
            <a:ext cx="3897907" cy="1958619"/>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Curriculum influenced by businesses</a:t>
            </a:r>
            <a:br>
              <a:rPr lang="en-GB" sz="2800" dirty="0"/>
            </a:br>
            <a:endParaRPr lang="en-GB" sz="2800" dirty="0"/>
          </a:p>
          <a:p>
            <a:pPr marL="357188" indent="-357188">
              <a:buClr>
                <a:schemeClr val="accent1"/>
              </a:buClr>
              <a:buFont typeface="Bungee Regular" pitchFamily="50" charset="0"/>
              <a:buChar char="·"/>
            </a:pPr>
            <a:r>
              <a:rPr lang="en-GB" sz="2800" dirty="0"/>
              <a:t>Industry placements with excellent employers</a:t>
            </a:r>
          </a:p>
        </p:txBody>
      </p:sp>
      <p:pic>
        <p:nvPicPr>
          <p:cNvPr id="3" name="Graphic 2">
            <a:extLst>
              <a:ext uri="{FF2B5EF4-FFF2-40B4-BE49-F238E27FC236}">
                <a16:creationId xmlns:a16="http://schemas.microsoft.com/office/drawing/2014/main" id="{389F6E89-A969-4081-70B6-B53FD66DB0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1907322"/>
            <a:ext cx="4269973" cy="3830923"/>
          </a:xfrm>
          <a:prstGeom prst="rect">
            <a:avLst/>
          </a:prstGeom>
        </p:spPr>
      </p:pic>
      <p:grpSp>
        <p:nvGrpSpPr>
          <p:cNvPr id="7" name="Group 6">
            <a:extLst>
              <a:ext uri="{FF2B5EF4-FFF2-40B4-BE49-F238E27FC236}">
                <a16:creationId xmlns:a16="http://schemas.microsoft.com/office/drawing/2014/main" id="{4CED40FC-E786-8EDF-DAB3-C3413F9D6EAC}"/>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0C92FCC8-52FC-F85E-5304-486608516044}"/>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BC86C017-A75F-404B-7C93-205E76604A38}"/>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2FFF4D87-B10B-8D5C-EDF4-59BDD57ED8B0}"/>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3AFA9717-73A4-5679-7249-81E39FC7D9E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D459912D-D4C5-17FC-20D5-EDEAE7588EF7}"/>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935DA3B3-855A-F72F-67AF-9E818729CEB5}"/>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7736630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3989F3-1186-21AE-FBF9-6291C05D41E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15FCBA9-7F76-DFEE-9D46-9E2B03A2FCCA}"/>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CB9AFC1D-6E52-B5F6-2BE3-97BF880546A9}"/>
              </a:ext>
            </a:extLst>
          </p:cNvPr>
          <p:cNvSpPr txBox="1">
            <a:spLocks/>
          </p:cNvSpPr>
          <p:nvPr/>
        </p:nvSpPr>
        <p:spPr>
          <a:xfrm>
            <a:off x="838200" y="1445624"/>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SKILLS-BASED</a:t>
            </a:r>
          </a:p>
        </p:txBody>
      </p:sp>
      <p:sp>
        <p:nvSpPr>
          <p:cNvPr id="6" name="Content Placeholder 2">
            <a:extLst>
              <a:ext uri="{FF2B5EF4-FFF2-40B4-BE49-F238E27FC236}">
                <a16:creationId xmlns:a16="http://schemas.microsoft.com/office/drawing/2014/main" id="{4B3C133E-0BC0-17D5-DC90-AC2A6295459F}"/>
              </a:ext>
            </a:extLst>
          </p:cNvPr>
          <p:cNvSpPr txBox="1">
            <a:spLocks/>
          </p:cNvSpPr>
          <p:nvPr/>
        </p:nvSpPr>
        <p:spPr>
          <a:xfrm>
            <a:off x="838200" y="2799967"/>
            <a:ext cx="4656662" cy="3191994"/>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Practical subjects</a:t>
            </a:r>
            <a:br>
              <a:rPr lang="en-GB" sz="2800" dirty="0"/>
            </a:br>
            <a:endParaRPr lang="en-GB" sz="2800" dirty="0"/>
          </a:p>
          <a:p>
            <a:pPr marL="357188" indent="-357188">
              <a:buClr>
                <a:schemeClr val="accent1"/>
              </a:buClr>
              <a:buFont typeface="Bungee Regular" pitchFamily="50" charset="0"/>
              <a:buChar char="·"/>
            </a:pPr>
            <a:r>
              <a:rPr lang="en-GB" sz="2800" dirty="0"/>
              <a:t>Fewer exams</a:t>
            </a:r>
            <a:br>
              <a:rPr lang="en-GB" sz="2800" dirty="0"/>
            </a:br>
            <a:endParaRPr lang="en-GB" sz="2800" dirty="0"/>
          </a:p>
          <a:p>
            <a:pPr marL="357188" indent="-357188">
              <a:buClr>
                <a:schemeClr val="accent1"/>
              </a:buClr>
              <a:buFont typeface="Bungee Regular" pitchFamily="50" charset="0"/>
              <a:buChar char="·"/>
            </a:pPr>
            <a:r>
              <a:rPr lang="en-GB" sz="2800" dirty="0"/>
              <a:t>Different assessment methods</a:t>
            </a:r>
          </a:p>
        </p:txBody>
      </p:sp>
      <p:pic>
        <p:nvPicPr>
          <p:cNvPr id="7" name="Graphic 6">
            <a:extLst>
              <a:ext uri="{FF2B5EF4-FFF2-40B4-BE49-F238E27FC236}">
                <a16:creationId xmlns:a16="http://schemas.microsoft.com/office/drawing/2014/main" id="{524AB7F3-5CBA-0BC9-2879-7EB3855C01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61550" y="1940232"/>
            <a:ext cx="3866760" cy="3703376"/>
          </a:xfrm>
          <a:prstGeom prst="rect">
            <a:avLst/>
          </a:prstGeom>
        </p:spPr>
      </p:pic>
      <p:grpSp>
        <p:nvGrpSpPr>
          <p:cNvPr id="8" name="Group 7">
            <a:extLst>
              <a:ext uri="{FF2B5EF4-FFF2-40B4-BE49-F238E27FC236}">
                <a16:creationId xmlns:a16="http://schemas.microsoft.com/office/drawing/2014/main" id="{DAAE4BD7-ED45-B77D-481A-D47818DEFDD2}"/>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EFB4BD48-F2CE-6C80-48C1-CCFBB2D2E23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8F965269-0A4F-0C75-C4D7-1CD20EE68F39}"/>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0DFAF9F8-87C0-089F-B66C-FE13547CA6C3}"/>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A90D4225-B8D9-EE8C-B334-5241D555C2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A015F275-1FEF-6786-3620-03774D4C10EE}"/>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60E4E162-28BA-7BD1-FFF1-6A0399E99E46}"/>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1189795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2" presetClass="entr" presetSubtype="2"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75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1BB60277-D25E-4B8D-B883-ACE893D2EA6C}"/>
              </a:ext>
            </a:extLst>
          </p:cNvPr>
          <p:cNvSpPr txBox="1">
            <a:spLocks/>
          </p:cNvSpPr>
          <p:nvPr/>
        </p:nvSpPr>
        <p:spPr>
          <a:xfrm>
            <a:off x="1947608" y="2185260"/>
            <a:ext cx="8451755" cy="223175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r>
              <a:rPr lang="en-GB" sz="7200" dirty="0">
                <a:solidFill>
                  <a:schemeClr val="accent1"/>
                </a:solidFill>
                <a:latin typeface="Aptos Black" panose="020B0004020202020204" pitchFamily="34" charset="0"/>
              </a:rPr>
              <a:t>DON’T I NEED TO STAY AT SCHOOL?</a:t>
            </a:r>
            <a:endParaRPr lang="en-GB" sz="4400" dirty="0">
              <a:solidFill>
                <a:schemeClr val="accent1"/>
              </a:solidFill>
              <a:latin typeface="Aptos Black" panose="020B0004020202020204" pitchFamily="34" charset="0"/>
            </a:endParaRPr>
          </a:p>
        </p:txBody>
      </p:sp>
    </p:spTree>
    <p:extLst>
      <p:ext uri="{BB962C8B-B14F-4D97-AF65-F5344CB8AC3E}">
        <p14:creationId xmlns:p14="http://schemas.microsoft.com/office/powerpoint/2010/main" val="186699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anim calcmode="lin" valueType="num">
                                      <p:cBhvr>
                                        <p:cTn id="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a:extLst>
              <a:ext uri="{FF2B5EF4-FFF2-40B4-BE49-F238E27FC236}">
                <a16:creationId xmlns:a16="http://schemas.microsoft.com/office/drawing/2014/main" id="{FE1CA0DF-5094-42CB-AEC1-EBD87294E591}"/>
              </a:ext>
            </a:extLst>
          </p:cNvPr>
          <p:cNvCxnSpPr>
            <a:cxnSpLocks/>
          </p:cNvCxnSpPr>
          <p:nvPr/>
        </p:nvCxnSpPr>
        <p:spPr>
          <a:xfrm>
            <a:off x="10319804" y="3429190"/>
            <a:ext cx="0" cy="1067355"/>
          </a:xfrm>
          <a:prstGeom prst="line">
            <a:avLst/>
          </a:prstGeom>
          <a:ln w="127000" cap="rnd">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82640FB-813A-4511-B2C9-B95D206AD456}"/>
              </a:ext>
            </a:extLst>
          </p:cNvPr>
          <p:cNvCxnSpPr>
            <a:cxnSpLocks/>
          </p:cNvCxnSpPr>
          <p:nvPr/>
        </p:nvCxnSpPr>
        <p:spPr>
          <a:xfrm>
            <a:off x="10319804" y="2346256"/>
            <a:ext cx="0" cy="1067355"/>
          </a:xfrm>
          <a:prstGeom prst="line">
            <a:avLst/>
          </a:prstGeom>
          <a:ln w="1270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6508E08-F6C1-4816-B2B3-7D2094F976C3}"/>
              </a:ext>
            </a:extLst>
          </p:cNvPr>
          <p:cNvSpPr/>
          <p:nvPr/>
        </p:nvSpPr>
        <p:spPr>
          <a:xfrm>
            <a:off x="583656" y="3045340"/>
            <a:ext cx="2799974" cy="228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VOCATIONAL</a:t>
            </a:r>
          </a:p>
        </p:txBody>
      </p:sp>
      <p:sp>
        <p:nvSpPr>
          <p:cNvPr id="4" name="Title 3">
            <a:extLst>
              <a:ext uri="{FF2B5EF4-FFF2-40B4-BE49-F238E27FC236}">
                <a16:creationId xmlns:a16="http://schemas.microsoft.com/office/drawing/2014/main" id="{308B7705-B0D9-44D0-B26C-C3517D8C3C0F}"/>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rgbClr val="F42941"/>
                </a:solidFill>
                <a:latin typeface="Aptos Black" panose="020B0004020202020204" pitchFamily="34" charset="0"/>
              </a:rPr>
              <a:t>PATHWAYS</a:t>
            </a:r>
          </a:p>
        </p:txBody>
      </p:sp>
      <p:sp>
        <p:nvSpPr>
          <p:cNvPr id="5" name="Rectangle 4">
            <a:extLst>
              <a:ext uri="{FF2B5EF4-FFF2-40B4-BE49-F238E27FC236}">
                <a16:creationId xmlns:a16="http://schemas.microsoft.com/office/drawing/2014/main" id="{3D82281B-B97C-4250-A584-3E56D3CDCD10}"/>
              </a:ext>
            </a:extLst>
          </p:cNvPr>
          <p:cNvSpPr/>
          <p:nvPr/>
        </p:nvSpPr>
        <p:spPr>
          <a:xfrm>
            <a:off x="583656" y="1956440"/>
            <a:ext cx="2799974" cy="10797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bg1">
                    <a:lumMod val="50000"/>
                  </a:schemeClr>
                </a:solidFill>
              </a:rPr>
              <a:t>ACADEMIC</a:t>
            </a:r>
          </a:p>
        </p:txBody>
      </p:sp>
      <p:sp>
        <p:nvSpPr>
          <p:cNvPr id="7" name="Rectangle 6">
            <a:extLst>
              <a:ext uri="{FF2B5EF4-FFF2-40B4-BE49-F238E27FC236}">
                <a16:creationId xmlns:a16="http://schemas.microsoft.com/office/drawing/2014/main" id="{D9FE0489-B61A-4B9A-8F4F-C33277BA16DB}"/>
              </a:ext>
            </a:extLst>
          </p:cNvPr>
          <p:cNvSpPr/>
          <p:nvPr/>
        </p:nvSpPr>
        <p:spPr>
          <a:xfrm>
            <a:off x="3296026" y="2524629"/>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lumMod val="65000"/>
                  </a:schemeClr>
                </a:solidFill>
              </a:rPr>
              <a:t>A Levels</a:t>
            </a:r>
          </a:p>
        </p:txBody>
      </p:sp>
      <p:sp>
        <p:nvSpPr>
          <p:cNvPr id="10" name="Rectangle 9">
            <a:extLst>
              <a:ext uri="{FF2B5EF4-FFF2-40B4-BE49-F238E27FC236}">
                <a16:creationId xmlns:a16="http://schemas.microsoft.com/office/drawing/2014/main" id="{AAA54396-350B-4947-A68A-44170FE73620}"/>
              </a:ext>
            </a:extLst>
          </p:cNvPr>
          <p:cNvSpPr/>
          <p:nvPr/>
        </p:nvSpPr>
        <p:spPr>
          <a:xfrm>
            <a:off x="6096000" y="2524629"/>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lumMod val="65000"/>
                    <a:lumOff val="35000"/>
                  </a:schemeClr>
                </a:solidFill>
              </a:rPr>
              <a:t>University</a:t>
            </a:r>
          </a:p>
        </p:txBody>
      </p:sp>
      <p:cxnSp>
        <p:nvCxnSpPr>
          <p:cNvPr id="30" name="Straight Connector 29">
            <a:extLst>
              <a:ext uri="{FF2B5EF4-FFF2-40B4-BE49-F238E27FC236}">
                <a16:creationId xmlns:a16="http://schemas.microsoft.com/office/drawing/2014/main" id="{9221A3A6-B7D4-4EBE-BA2B-893088C401F1}"/>
              </a:ext>
            </a:extLst>
          </p:cNvPr>
          <p:cNvCxnSpPr>
            <a:cxnSpLocks/>
          </p:cNvCxnSpPr>
          <p:nvPr/>
        </p:nvCxnSpPr>
        <p:spPr>
          <a:xfrm>
            <a:off x="7514267" y="2346256"/>
            <a:ext cx="2794779" cy="0"/>
          </a:xfrm>
          <a:prstGeom prst="line">
            <a:avLst/>
          </a:prstGeom>
          <a:ln w="1270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CBA355-8E6B-4253-A71E-E2344F4B7EF0}"/>
              </a:ext>
            </a:extLst>
          </p:cNvPr>
          <p:cNvCxnSpPr/>
          <p:nvPr/>
        </p:nvCxnSpPr>
        <p:spPr>
          <a:xfrm>
            <a:off x="4696013" y="2333833"/>
            <a:ext cx="2799974"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BFE10712-829E-4582-821A-D65B34E8BFC6}"/>
              </a:ext>
            </a:extLst>
          </p:cNvPr>
          <p:cNvSpPr/>
          <p:nvPr/>
        </p:nvSpPr>
        <p:spPr>
          <a:xfrm>
            <a:off x="4533522" y="2172350"/>
            <a:ext cx="324982" cy="3249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DB91121-0F65-48E4-B3D8-5F04691263EB}"/>
              </a:ext>
            </a:extLst>
          </p:cNvPr>
          <p:cNvSpPr/>
          <p:nvPr/>
        </p:nvSpPr>
        <p:spPr>
          <a:xfrm>
            <a:off x="7351776" y="2171342"/>
            <a:ext cx="324982" cy="3249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744C519-2F60-40AB-821E-2F1D52D15484}"/>
              </a:ext>
            </a:extLst>
          </p:cNvPr>
          <p:cNvSpPr/>
          <p:nvPr/>
        </p:nvSpPr>
        <p:spPr>
          <a:xfrm>
            <a:off x="3296026" y="3604407"/>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1"/>
                </a:solidFill>
              </a:rPr>
              <a:t>BTECs/NVQs</a:t>
            </a:r>
            <a:br>
              <a:rPr lang="en-GB" sz="2000" b="1" dirty="0">
                <a:solidFill>
                  <a:schemeClr val="accent1"/>
                </a:solidFill>
              </a:rPr>
            </a:br>
            <a:r>
              <a:rPr lang="en-GB" sz="2000" b="1" dirty="0">
                <a:solidFill>
                  <a:schemeClr val="accent1"/>
                </a:solidFill>
              </a:rPr>
              <a:t>/T Levels</a:t>
            </a:r>
          </a:p>
        </p:txBody>
      </p:sp>
      <p:sp>
        <p:nvSpPr>
          <p:cNvPr id="32" name="Rectangle 31">
            <a:extLst>
              <a:ext uri="{FF2B5EF4-FFF2-40B4-BE49-F238E27FC236}">
                <a16:creationId xmlns:a16="http://schemas.microsoft.com/office/drawing/2014/main" id="{3C975EB6-236A-4826-8FFE-B8AA1B24F54C}"/>
              </a:ext>
            </a:extLst>
          </p:cNvPr>
          <p:cNvSpPr/>
          <p:nvPr/>
        </p:nvSpPr>
        <p:spPr>
          <a:xfrm>
            <a:off x="6096000" y="3604407"/>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4153A0"/>
                </a:solidFill>
              </a:rPr>
              <a:t>HNC/HND</a:t>
            </a:r>
            <a:br>
              <a:rPr lang="en-GB" sz="2000" b="1" dirty="0">
                <a:solidFill>
                  <a:srgbClr val="4153A0"/>
                </a:solidFill>
              </a:rPr>
            </a:br>
            <a:r>
              <a:rPr lang="en-GB" sz="2000" b="1" dirty="0">
                <a:solidFill>
                  <a:srgbClr val="4153A0"/>
                </a:solidFill>
              </a:rPr>
              <a:t>or University</a:t>
            </a:r>
          </a:p>
        </p:txBody>
      </p:sp>
      <p:cxnSp>
        <p:nvCxnSpPr>
          <p:cNvPr id="34" name="Straight Connector 33">
            <a:extLst>
              <a:ext uri="{FF2B5EF4-FFF2-40B4-BE49-F238E27FC236}">
                <a16:creationId xmlns:a16="http://schemas.microsoft.com/office/drawing/2014/main" id="{230AC161-DBE4-4622-ACAF-FF88F73D57EA}"/>
              </a:ext>
            </a:extLst>
          </p:cNvPr>
          <p:cNvCxnSpPr/>
          <p:nvPr/>
        </p:nvCxnSpPr>
        <p:spPr>
          <a:xfrm>
            <a:off x="7514267" y="3426034"/>
            <a:ext cx="2799974" cy="0"/>
          </a:xfrm>
          <a:prstGeom prst="line">
            <a:avLst/>
          </a:prstGeom>
          <a:ln w="127000" cap="rnd">
            <a:solidFill>
              <a:srgbClr val="4153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C48F552-AB81-4E91-AA34-33D4CA737DD4}"/>
              </a:ext>
            </a:extLst>
          </p:cNvPr>
          <p:cNvCxnSpPr/>
          <p:nvPr/>
        </p:nvCxnSpPr>
        <p:spPr>
          <a:xfrm>
            <a:off x="4696013" y="3413611"/>
            <a:ext cx="2799974" cy="0"/>
          </a:xfrm>
          <a:prstGeom prst="line">
            <a:avLst/>
          </a:prstGeom>
          <a:ln w="127000" cap="rnd">
            <a:solidFill>
              <a:srgbClr val="F42941"/>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87D87AF7-A62C-4C9E-BF31-DB4E6D80CD5D}"/>
              </a:ext>
            </a:extLst>
          </p:cNvPr>
          <p:cNvSpPr/>
          <p:nvPr/>
        </p:nvSpPr>
        <p:spPr>
          <a:xfrm>
            <a:off x="4533522" y="3252128"/>
            <a:ext cx="324982" cy="324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1974B2CF-92DA-4E76-A12F-7412C0D6B8BE}"/>
              </a:ext>
            </a:extLst>
          </p:cNvPr>
          <p:cNvSpPr/>
          <p:nvPr/>
        </p:nvSpPr>
        <p:spPr>
          <a:xfrm>
            <a:off x="7351776" y="3251120"/>
            <a:ext cx="324982" cy="324982"/>
          </a:xfrm>
          <a:prstGeom prst="ellipse">
            <a:avLst/>
          </a:prstGeom>
          <a:solidFill>
            <a:srgbClr val="415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50C02E32-305E-4E64-9931-AC853CE6191C}"/>
              </a:ext>
            </a:extLst>
          </p:cNvPr>
          <p:cNvSpPr/>
          <p:nvPr/>
        </p:nvSpPr>
        <p:spPr>
          <a:xfrm>
            <a:off x="3296026" y="4691376"/>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0099FF"/>
                </a:solidFill>
              </a:rPr>
              <a:t>Apprenticeships</a:t>
            </a:r>
          </a:p>
        </p:txBody>
      </p:sp>
      <p:sp>
        <p:nvSpPr>
          <p:cNvPr id="40" name="Rectangle 39">
            <a:extLst>
              <a:ext uri="{FF2B5EF4-FFF2-40B4-BE49-F238E27FC236}">
                <a16:creationId xmlns:a16="http://schemas.microsoft.com/office/drawing/2014/main" id="{299FD726-FB03-49AA-B23F-D33EEFEE3DA3}"/>
              </a:ext>
            </a:extLst>
          </p:cNvPr>
          <p:cNvSpPr/>
          <p:nvPr/>
        </p:nvSpPr>
        <p:spPr>
          <a:xfrm>
            <a:off x="6096000" y="4691376"/>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2">
                    <a:lumMod val="75000"/>
                  </a:schemeClr>
                </a:solidFill>
              </a:rPr>
              <a:t>Higher Apprenticeships</a:t>
            </a:r>
          </a:p>
        </p:txBody>
      </p:sp>
      <p:cxnSp>
        <p:nvCxnSpPr>
          <p:cNvPr id="42" name="Straight Connector 41">
            <a:extLst>
              <a:ext uri="{FF2B5EF4-FFF2-40B4-BE49-F238E27FC236}">
                <a16:creationId xmlns:a16="http://schemas.microsoft.com/office/drawing/2014/main" id="{38034596-9738-44F8-BEFD-DB5C1FD75D0A}"/>
              </a:ext>
            </a:extLst>
          </p:cNvPr>
          <p:cNvCxnSpPr/>
          <p:nvPr/>
        </p:nvCxnSpPr>
        <p:spPr>
          <a:xfrm>
            <a:off x="7514267" y="4513003"/>
            <a:ext cx="2799974" cy="0"/>
          </a:xfrm>
          <a:prstGeom prst="line">
            <a:avLst/>
          </a:prstGeom>
          <a:ln w="127000" cap="rnd">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0FD39A7-CA8A-4874-BB90-3B3DD89A0D2A}"/>
              </a:ext>
            </a:extLst>
          </p:cNvPr>
          <p:cNvCxnSpPr/>
          <p:nvPr/>
        </p:nvCxnSpPr>
        <p:spPr>
          <a:xfrm>
            <a:off x="4696013" y="4500580"/>
            <a:ext cx="2799974" cy="0"/>
          </a:xfrm>
          <a:prstGeom prst="line">
            <a:avLst/>
          </a:prstGeom>
          <a:ln w="127000" cap="rnd">
            <a:solidFill>
              <a:srgbClr val="0099FF"/>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F7CB62D5-FF4E-41AD-9409-023696B781AF}"/>
              </a:ext>
            </a:extLst>
          </p:cNvPr>
          <p:cNvSpPr/>
          <p:nvPr/>
        </p:nvSpPr>
        <p:spPr>
          <a:xfrm>
            <a:off x="4533522" y="4339097"/>
            <a:ext cx="324982" cy="32498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99FF"/>
              </a:solidFill>
            </a:endParaRPr>
          </a:p>
        </p:txBody>
      </p:sp>
      <p:sp>
        <p:nvSpPr>
          <p:cNvPr id="45" name="Oval 44">
            <a:extLst>
              <a:ext uri="{FF2B5EF4-FFF2-40B4-BE49-F238E27FC236}">
                <a16:creationId xmlns:a16="http://schemas.microsoft.com/office/drawing/2014/main" id="{D8F7C014-8276-48B7-A5FC-5CAC4085D3BC}"/>
              </a:ext>
            </a:extLst>
          </p:cNvPr>
          <p:cNvSpPr/>
          <p:nvPr/>
        </p:nvSpPr>
        <p:spPr>
          <a:xfrm>
            <a:off x="7351776" y="4338089"/>
            <a:ext cx="324982" cy="324982"/>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F000D87-1197-4047-9DB2-F5A898E8129A}"/>
              </a:ext>
            </a:extLst>
          </p:cNvPr>
          <p:cNvSpPr/>
          <p:nvPr/>
        </p:nvSpPr>
        <p:spPr>
          <a:xfrm>
            <a:off x="10417621" y="3140284"/>
            <a:ext cx="1050461"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lumMod val="75000"/>
                    <a:lumOff val="25000"/>
                  </a:schemeClr>
                </a:solidFill>
              </a:rPr>
              <a:t>Career</a:t>
            </a:r>
          </a:p>
        </p:txBody>
      </p:sp>
      <p:sp>
        <p:nvSpPr>
          <p:cNvPr id="27" name="Oval 26">
            <a:extLst>
              <a:ext uri="{FF2B5EF4-FFF2-40B4-BE49-F238E27FC236}">
                <a16:creationId xmlns:a16="http://schemas.microsoft.com/office/drawing/2014/main" id="{5CDD5424-990A-4339-AE71-36A23887EEE2}"/>
              </a:ext>
            </a:extLst>
          </p:cNvPr>
          <p:cNvSpPr/>
          <p:nvPr/>
        </p:nvSpPr>
        <p:spPr>
          <a:xfrm>
            <a:off x="10154986" y="3261646"/>
            <a:ext cx="324982" cy="324982"/>
          </a:xfrm>
          <a:prstGeom prst="ellipse">
            <a:avLst/>
          </a:prstGeom>
          <a:solidFill>
            <a:schemeClr val="tx1">
              <a:lumMod val="75000"/>
              <a:lumOff val="2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74AAF38B-5D77-CDCE-33C2-143BCC6C9E68}"/>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65F47376-81DC-5AD0-5FB2-25A96A273AE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3576D36D-9FD9-0BA2-F648-190DCAE1CA87}"/>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16EA53A6-DDC5-5E53-0544-E8FF625934B5}"/>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883B1A85-2BDE-7A6D-70E8-C6B8CD3813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B9974A3F-F4CB-41FA-BAE8-7AE645744418}"/>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1BDCEBDF-8AA0-ABD3-644E-C1C3EEE652DA}"/>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93501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675"/>
                            </p:stCondLst>
                            <p:childTnLst>
                              <p:par>
                                <p:cTn id="13" presetID="1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250"/>
                                        <p:tgtEl>
                                          <p:spTgt spid="5"/>
                                        </p:tgtEl>
                                        <p:attrNameLst>
                                          <p:attrName>ppt_y</p:attrName>
                                        </p:attrNameLst>
                                      </p:cBhvr>
                                      <p:tavLst>
                                        <p:tav tm="0">
                                          <p:val>
                                            <p:strVal val="#ppt_y+#ppt_h*1.125000"/>
                                          </p:val>
                                        </p:tav>
                                        <p:tav tm="100000">
                                          <p:val>
                                            <p:strVal val="#ppt_y"/>
                                          </p:val>
                                        </p:tav>
                                      </p:tavLst>
                                    </p:anim>
                                    <p:animEffect transition="in" filter="wipe(up)">
                                      <p:cBhvr>
                                        <p:cTn id="16" dur="250"/>
                                        <p:tgtEl>
                                          <p:spTgt spid="5"/>
                                        </p:tgtEl>
                                      </p:cBhvr>
                                    </p:animEffect>
                                  </p:childTnLst>
                                </p:cTn>
                              </p:par>
                            </p:childTnLst>
                          </p:cTn>
                        </p:par>
                        <p:par>
                          <p:cTn id="17" fill="hold">
                            <p:stCondLst>
                              <p:cond delay="925"/>
                            </p:stCondLst>
                            <p:childTnLst>
                              <p:par>
                                <p:cTn id="18" presetID="1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50"/>
                                        <p:tgtEl>
                                          <p:spTgt spid="6"/>
                                        </p:tgtEl>
                                        <p:attrNameLst>
                                          <p:attrName>ppt_y</p:attrName>
                                        </p:attrNameLst>
                                      </p:cBhvr>
                                      <p:tavLst>
                                        <p:tav tm="0">
                                          <p:val>
                                            <p:strVal val="#ppt_y-#ppt_h*1.125000"/>
                                          </p:val>
                                        </p:tav>
                                        <p:tav tm="100000">
                                          <p:val>
                                            <p:strVal val="#ppt_y"/>
                                          </p:val>
                                        </p:tav>
                                      </p:tavLst>
                                    </p:anim>
                                    <p:animEffect transition="in" filter="wipe(down)">
                                      <p:cBhvr>
                                        <p:cTn id="21" dur="250"/>
                                        <p:tgtEl>
                                          <p:spTgt spid="6"/>
                                        </p:tgtEl>
                                      </p:cBhvr>
                                    </p:animEffect>
                                  </p:childTnLst>
                                </p:cTn>
                              </p:par>
                            </p:childTnLst>
                          </p:cTn>
                        </p:par>
                        <p:par>
                          <p:cTn id="22" fill="hold">
                            <p:stCondLst>
                              <p:cond delay="1175"/>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250" fill="hold"/>
                                        <p:tgtEl>
                                          <p:spTgt spid="7"/>
                                        </p:tgtEl>
                                        <p:attrNameLst>
                                          <p:attrName>ppt_w</p:attrName>
                                        </p:attrNameLst>
                                      </p:cBhvr>
                                      <p:tavLst>
                                        <p:tav tm="0">
                                          <p:val>
                                            <p:fltVal val="0"/>
                                          </p:val>
                                        </p:tav>
                                        <p:tav tm="100000">
                                          <p:val>
                                            <p:strVal val="#ppt_w"/>
                                          </p:val>
                                        </p:tav>
                                      </p:tavLst>
                                    </p:anim>
                                    <p:anim calcmode="lin" valueType="num">
                                      <p:cBhvr>
                                        <p:cTn id="31" dur="250" fill="hold"/>
                                        <p:tgtEl>
                                          <p:spTgt spid="7"/>
                                        </p:tgtEl>
                                        <p:attrNameLst>
                                          <p:attrName>ppt_h</p:attrName>
                                        </p:attrNameLst>
                                      </p:cBhvr>
                                      <p:tavLst>
                                        <p:tav tm="0">
                                          <p:val>
                                            <p:fltVal val="0"/>
                                          </p:val>
                                        </p:tav>
                                        <p:tav tm="100000">
                                          <p:val>
                                            <p:strVal val="#ppt_h"/>
                                          </p:val>
                                        </p:tav>
                                      </p:tavLst>
                                    </p:anim>
                                    <p:animEffect transition="in" filter="fade">
                                      <p:cBhvr>
                                        <p:cTn id="32" dur="250"/>
                                        <p:tgtEl>
                                          <p:spTgt spid="7"/>
                                        </p:tgtEl>
                                      </p:cBhvr>
                                    </p:animEffect>
                                  </p:childTnLst>
                                </p:cTn>
                              </p:par>
                            </p:childTnLst>
                          </p:cTn>
                        </p:par>
                        <p:par>
                          <p:cTn id="33" fill="hold">
                            <p:stCondLst>
                              <p:cond delay="1425"/>
                            </p:stCondLst>
                            <p:childTnLst>
                              <p:par>
                                <p:cTn id="34" presetID="22" presetClass="entr" presetSubtype="8"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26"/>
                                        </p:tgtEl>
                                        <p:attrNameLst>
                                          <p:attrName>style.visibility</p:attrName>
                                        </p:attrNameLst>
                                      </p:cBhvr>
                                      <p:to>
                                        <p:strVal val="visible"/>
                                      </p:to>
                                    </p:set>
                                    <p:anim calcmode="lin" valueType="num">
                                      <p:cBhvr>
                                        <p:cTn id="39" dur="250" fill="hold"/>
                                        <p:tgtEl>
                                          <p:spTgt spid="26"/>
                                        </p:tgtEl>
                                        <p:attrNameLst>
                                          <p:attrName>ppt_w</p:attrName>
                                        </p:attrNameLst>
                                      </p:cBhvr>
                                      <p:tavLst>
                                        <p:tav tm="0">
                                          <p:val>
                                            <p:fltVal val="0"/>
                                          </p:val>
                                        </p:tav>
                                        <p:tav tm="100000">
                                          <p:val>
                                            <p:strVal val="#ppt_w"/>
                                          </p:val>
                                        </p:tav>
                                      </p:tavLst>
                                    </p:anim>
                                    <p:anim calcmode="lin" valueType="num">
                                      <p:cBhvr>
                                        <p:cTn id="40" dur="250" fill="hold"/>
                                        <p:tgtEl>
                                          <p:spTgt spid="26"/>
                                        </p:tgtEl>
                                        <p:attrNameLst>
                                          <p:attrName>ppt_h</p:attrName>
                                        </p:attrNameLst>
                                      </p:cBhvr>
                                      <p:tavLst>
                                        <p:tav tm="0">
                                          <p:val>
                                            <p:fltVal val="0"/>
                                          </p:val>
                                        </p:tav>
                                        <p:tav tm="100000">
                                          <p:val>
                                            <p:strVal val="#ppt_h"/>
                                          </p:val>
                                        </p:tav>
                                      </p:tavLst>
                                    </p:anim>
                                    <p:animEffect transition="in" filter="fade">
                                      <p:cBhvr>
                                        <p:cTn id="41" dur="250"/>
                                        <p:tgtEl>
                                          <p:spTgt spid="26"/>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250" fill="hold"/>
                                        <p:tgtEl>
                                          <p:spTgt spid="10"/>
                                        </p:tgtEl>
                                        <p:attrNameLst>
                                          <p:attrName>ppt_w</p:attrName>
                                        </p:attrNameLst>
                                      </p:cBhvr>
                                      <p:tavLst>
                                        <p:tav tm="0">
                                          <p:val>
                                            <p:fltVal val="0"/>
                                          </p:val>
                                        </p:tav>
                                        <p:tav tm="100000">
                                          <p:val>
                                            <p:strVal val="#ppt_w"/>
                                          </p:val>
                                        </p:tav>
                                      </p:tavLst>
                                    </p:anim>
                                    <p:anim calcmode="lin" valueType="num">
                                      <p:cBhvr>
                                        <p:cTn id="45" dur="250" fill="hold"/>
                                        <p:tgtEl>
                                          <p:spTgt spid="10"/>
                                        </p:tgtEl>
                                        <p:attrNameLst>
                                          <p:attrName>ppt_h</p:attrName>
                                        </p:attrNameLst>
                                      </p:cBhvr>
                                      <p:tavLst>
                                        <p:tav tm="0">
                                          <p:val>
                                            <p:fltVal val="0"/>
                                          </p:val>
                                        </p:tav>
                                        <p:tav tm="100000">
                                          <p:val>
                                            <p:strVal val="#ppt_h"/>
                                          </p:val>
                                        </p:tav>
                                      </p:tavLst>
                                    </p:anim>
                                    <p:animEffect transition="in" filter="fade">
                                      <p:cBhvr>
                                        <p:cTn id="46" dur="250"/>
                                        <p:tgtEl>
                                          <p:spTgt spid="10"/>
                                        </p:tgtEl>
                                      </p:cBhvr>
                                    </p:animEffect>
                                  </p:childTnLst>
                                </p:cTn>
                              </p:par>
                            </p:childTnLst>
                          </p:cTn>
                        </p:par>
                        <p:par>
                          <p:cTn id="47" fill="hold">
                            <p:stCondLst>
                              <p:cond delay="1925"/>
                            </p:stCondLst>
                            <p:childTnLst>
                              <p:par>
                                <p:cTn id="48" presetID="22" presetClass="entr" presetSubtype="8"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left)">
                                      <p:cBhvr>
                                        <p:cTn id="50" dur="500"/>
                                        <p:tgtEl>
                                          <p:spTgt spid="30"/>
                                        </p:tgtEl>
                                      </p:cBhvr>
                                    </p:animEffect>
                                  </p:childTnLst>
                                </p:cTn>
                              </p:par>
                            </p:childTnLst>
                          </p:cTn>
                        </p:par>
                        <p:par>
                          <p:cTn id="51" fill="hold">
                            <p:stCondLst>
                              <p:cond delay="2425"/>
                            </p:stCondLst>
                            <p:childTnLst>
                              <p:par>
                                <p:cTn id="52" presetID="22" presetClass="entr" presetSubtype="1"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up)">
                                      <p:cBhvr>
                                        <p:cTn id="54" dur="500"/>
                                        <p:tgtEl>
                                          <p:spTgt spid="47"/>
                                        </p:tgtEl>
                                      </p:cBhvr>
                                    </p:animEffect>
                                  </p:childTnLst>
                                </p:cTn>
                              </p:par>
                            </p:childTnLst>
                          </p:cTn>
                        </p:par>
                        <p:par>
                          <p:cTn id="55" fill="hold">
                            <p:stCondLst>
                              <p:cond delay="2925"/>
                            </p:stCondLst>
                            <p:childTnLst>
                              <p:par>
                                <p:cTn id="56" presetID="53" presetClass="entr" presetSubtype="16"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250" fill="hold"/>
                                        <p:tgtEl>
                                          <p:spTgt spid="27"/>
                                        </p:tgtEl>
                                        <p:attrNameLst>
                                          <p:attrName>ppt_w</p:attrName>
                                        </p:attrNameLst>
                                      </p:cBhvr>
                                      <p:tavLst>
                                        <p:tav tm="0">
                                          <p:val>
                                            <p:fltVal val="0"/>
                                          </p:val>
                                        </p:tav>
                                        <p:tav tm="100000">
                                          <p:val>
                                            <p:strVal val="#ppt_w"/>
                                          </p:val>
                                        </p:tav>
                                      </p:tavLst>
                                    </p:anim>
                                    <p:anim calcmode="lin" valueType="num">
                                      <p:cBhvr>
                                        <p:cTn id="59" dur="250" fill="hold"/>
                                        <p:tgtEl>
                                          <p:spTgt spid="27"/>
                                        </p:tgtEl>
                                        <p:attrNameLst>
                                          <p:attrName>ppt_h</p:attrName>
                                        </p:attrNameLst>
                                      </p:cBhvr>
                                      <p:tavLst>
                                        <p:tav tm="0">
                                          <p:val>
                                            <p:fltVal val="0"/>
                                          </p:val>
                                        </p:tav>
                                        <p:tav tm="100000">
                                          <p:val>
                                            <p:strVal val="#ppt_h"/>
                                          </p:val>
                                        </p:tav>
                                      </p:tavLst>
                                    </p:anim>
                                    <p:animEffect transition="in" filter="fade">
                                      <p:cBhvr>
                                        <p:cTn id="60" dur="250"/>
                                        <p:tgtEl>
                                          <p:spTgt spid="2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250" fill="hold"/>
                                        <p:tgtEl>
                                          <p:spTgt spid="11"/>
                                        </p:tgtEl>
                                        <p:attrNameLst>
                                          <p:attrName>ppt_w</p:attrName>
                                        </p:attrNameLst>
                                      </p:cBhvr>
                                      <p:tavLst>
                                        <p:tav tm="0">
                                          <p:val>
                                            <p:fltVal val="0"/>
                                          </p:val>
                                        </p:tav>
                                        <p:tav tm="100000">
                                          <p:val>
                                            <p:strVal val="#ppt_w"/>
                                          </p:val>
                                        </p:tav>
                                      </p:tavLst>
                                    </p:anim>
                                    <p:anim calcmode="lin" valueType="num">
                                      <p:cBhvr>
                                        <p:cTn id="64" dur="250" fill="hold"/>
                                        <p:tgtEl>
                                          <p:spTgt spid="11"/>
                                        </p:tgtEl>
                                        <p:attrNameLst>
                                          <p:attrName>ppt_h</p:attrName>
                                        </p:attrNameLst>
                                      </p:cBhvr>
                                      <p:tavLst>
                                        <p:tav tm="0">
                                          <p:val>
                                            <p:fltVal val="0"/>
                                          </p:val>
                                        </p:tav>
                                        <p:tav tm="100000">
                                          <p:val>
                                            <p:strVal val="#ppt_h"/>
                                          </p:val>
                                        </p:tav>
                                      </p:tavLst>
                                    </p:anim>
                                    <p:animEffect transition="in" filter="fade">
                                      <p:cBhvr>
                                        <p:cTn id="65" dur="250"/>
                                        <p:tgtEl>
                                          <p:spTgt spid="1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p:cTn id="68" dur="250" fill="hold"/>
                                        <p:tgtEl>
                                          <p:spTgt spid="31"/>
                                        </p:tgtEl>
                                        <p:attrNameLst>
                                          <p:attrName>ppt_w</p:attrName>
                                        </p:attrNameLst>
                                      </p:cBhvr>
                                      <p:tavLst>
                                        <p:tav tm="0">
                                          <p:val>
                                            <p:fltVal val="0"/>
                                          </p:val>
                                        </p:tav>
                                        <p:tav tm="100000">
                                          <p:val>
                                            <p:strVal val="#ppt_w"/>
                                          </p:val>
                                        </p:tav>
                                      </p:tavLst>
                                    </p:anim>
                                    <p:anim calcmode="lin" valueType="num">
                                      <p:cBhvr>
                                        <p:cTn id="69" dur="250" fill="hold"/>
                                        <p:tgtEl>
                                          <p:spTgt spid="31"/>
                                        </p:tgtEl>
                                        <p:attrNameLst>
                                          <p:attrName>ppt_h</p:attrName>
                                        </p:attrNameLst>
                                      </p:cBhvr>
                                      <p:tavLst>
                                        <p:tav tm="0">
                                          <p:val>
                                            <p:fltVal val="0"/>
                                          </p:val>
                                        </p:tav>
                                        <p:tav tm="100000">
                                          <p:val>
                                            <p:strVal val="#ppt_h"/>
                                          </p:val>
                                        </p:tav>
                                      </p:tavLst>
                                    </p:anim>
                                    <p:animEffect transition="in" filter="fade">
                                      <p:cBhvr>
                                        <p:cTn id="70" dur="250"/>
                                        <p:tgtEl>
                                          <p:spTgt spid="31"/>
                                        </p:tgtEl>
                                      </p:cBhvr>
                                    </p:animEffect>
                                  </p:childTnLst>
                                </p:cTn>
                              </p:par>
                            </p:childTnLst>
                          </p:cTn>
                        </p:par>
                        <p:par>
                          <p:cTn id="71" fill="hold">
                            <p:stCondLst>
                              <p:cond delay="3175"/>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250" fill="hold"/>
                                        <p:tgtEl>
                                          <p:spTgt spid="36"/>
                                        </p:tgtEl>
                                        <p:attrNameLst>
                                          <p:attrName>ppt_w</p:attrName>
                                        </p:attrNameLst>
                                      </p:cBhvr>
                                      <p:tavLst>
                                        <p:tav tm="0">
                                          <p:val>
                                            <p:fltVal val="0"/>
                                          </p:val>
                                        </p:tav>
                                        <p:tav tm="100000">
                                          <p:val>
                                            <p:strVal val="#ppt_w"/>
                                          </p:val>
                                        </p:tav>
                                      </p:tavLst>
                                    </p:anim>
                                    <p:anim calcmode="lin" valueType="num">
                                      <p:cBhvr>
                                        <p:cTn id="75" dur="250" fill="hold"/>
                                        <p:tgtEl>
                                          <p:spTgt spid="36"/>
                                        </p:tgtEl>
                                        <p:attrNameLst>
                                          <p:attrName>ppt_h</p:attrName>
                                        </p:attrNameLst>
                                      </p:cBhvr>
                                      <p:tavLst>
                                        <p:tav tm="0">
                                          <p:val>
                                            <p:fltVal val="0"/>
                                          </p:val>
                                        </p:tav>
                                        <p:tav tm="100000">
                                          <p:val>
                                            <p:strVal val="#ppt_h"/>
                                          </p:val>
                                        </p:tav>
                                      </p:tavLst>
                                    </p:anim>
                                    <p:animEffect transition="in" filter="fade">
                                      <p:cBhvr>
                                        <p:cTn id="76" dur="250"/>
                                        <p:tgtEl>
                                          <p:spTgt spid="36"/>
                                        </p:tgtEl>
                                      </p:cBhvr>
                                    </p:animEffect>
                                  </p:childTnLst>
                                </p:cTn>
                              </p:par>
                              <p:par>
                                <p:cTn id="77" presetID="22" presetClass="entr" presetSubtype="8" fill="hold"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par>
                          <p:cTn id="80" fill="hold">
                            <p:stCondLst>
                              <p:cond delay="3675"/>
                            </p:stCondLst>
                            <p:childTnLst>
                              <p:par>
                                <p:cTn id="81" presetID="53" presetClass="entr" presetSubtype="16"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p:cTn id="83" dur="250" fill="hold"/>
                                        <p:tgtEl>
                                          <p:spTgt spid="37"/>
                                        </p:tgtEl>
                                        <p:attrNameLst>
                                          <p:attrName>ppt_w</p:attrName>
                                        </p:attrNameLst>
                                      </p:cBhvr>
                                      <p:tavLst>
                                        <p:tav tm="0">
                                          <p:val>
                                            <p:fltVal val="0"/>
                                          </p:val>
                                        </p:tav>
                                        <p:tav tm="100000">
                                          <p:val>
                                            <p:strVal val="#ppt_w"/>
                                          </p:val>
                                        </p:tav>
                                      </p:tavLst>
                                    </p:anim>
                                    <p:anim calcmode="lin" valueType="num">
                                      <p:cBhvr>
                                        <p:cTn id="84" dur="250" fill="hold"/>
                                        <p:tgtEl>
                                          <p:spTgt spid="37"/>
                                        </p:tgtEl>
                                        <p:attrNameLst>
                                          <p:attrName>ppt_h</p:attrName>
                                        </p:attrNameLst>
                                      </p:cBhvr>
                                      <p:tavLst>
                                        <p:tav tm="0">
                                          <p:val>
                                            <p:fltVal val="0"/>
                                          </p:val>
                                        </p:tav>
                                        <p:tav tm="100000">
                                          <p:val>
                                            <p:strVal val="#ppt_h"/>
                                          </p:val>
                                        </p:tav>
                                      </p:tavLst>
                                    </p:anim>
                                    <p:animEffect transition="in" filter="fade">
                                      <p:cBhvr>
                                        <p:cTn id="85" dur="250"/>
                                        <p:tgtEl>
                                          <p:spTgt spid="3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2"/>
                                        </p:tgtEl>
                                        <p:attrNameLst>
                                          <p:attrName>style.visibility</p:attrName>
                                        </p:attrNameLst>
                                      </p:cBhvr>
                                      <p:to>
                                        <p:strVal val="visible"/>
                                      </p:to>
                                    </p:set>
                                    <p:anim calcmode="lin" valueType="num">
                                      <p:cBhvr>
                                        <p:cTn id="88" dur="250" fill="hold"/>
                                        <p:tgtEl>
                                          <p:spTgt spid="32"/>
                                        </p:tgtEl>
                                        <p:attrNameLst>
                                          <p:attrName>ppt_w</p:attrName>
                                        </p:attrNameLst>
                                      </p:cBhvr>
                                      <p:tavLst>
                                        <p:tav tm="0">
                                          <p:val>
                                            <p:fltVal val="0"/>
                                          </p:val>
                                        </p:tav>
                                        <p:tav tm="100000">
                                          <p:val>
                                            <p:strVal val="#ppt_w"/>
                                          </p:val>
                                        </p:tav>
                                      </p:tavLst>
                                    </p:anim>
                                    <p:anim calcmode="lin" valueType="num">
                                      <p:cBhvr>
                                        <p:cTn id="89" dur="250" fill="hold"/>
                                        <p:tgtEl>
                                          <p:spTgt spid="32"/>
                                        </p:tgtEl>
                                        <p:attrNameLst>
                                          <p:attrName>ppt_h</p:attrName>
                                        </p:attrNameLst>
                                      </p:cBhvr>
                                      <p:tavLst>
                                        <p:tav tm="0">
                                          <p:val>
                                            <p:fltVal val="0"/>
                                          </p:val>
                                        </p:tav>
                                        <p:tav tm="100000">
                                          <p:val>
                                            <p:strVal val="#ppt_h"/>
                                          </p:val>
                                        </p:tav>
                                      </p:tavLst>
                                    </p:anim>
                                    <p:animEffect transition="in" filter="fade">
                                      <p:cBhvr>
                                        <p:cTn id="90" dur="250"/>
                                        <p:tgtEl>
                                          <p:spTgt spid="32"/>
                                        </p:tgtEl>
                                      </p:cBhvr>
                                    </p:animEffect>
                                  </p:childTnLst>
                                </p:cTn>
                              </p:par>
                              <p:par>
                                <p:cTn id="91" presetID="22" presetClass="entr" presetSubtype="8"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p:stCondLst>
                              <p:cond delay="4175"/>
                            </p:stCondLst>
                            <p:childTnLst>
                              <p:par>
                                <p:cTn id="95" presetID="53" presetClass="entr" presetSubtype="16"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 calcmode="lin" valueType="num">
                                      <p:cBhvr>
                                        <p:cTn id="97" dur="250" fill="hold"/>
                                        <p:tgtEl>
                                          <p:spTgt spid="44"/>
                                        </p:tgtEl>
                                        <p:attrNameLst>
                                          <p:attrName>ppt_w</p:attrName>
                                        </p:attrNameLst>
                                      </p:cBhvr>
                                      <p:tavLst>
                                        <p:tav tm="0">
                                          <p:val>
                                            <p:fltVal val="0"/>
                                          </p:val>
                                        </p:tav>
                                        <p:tav tm="100000">
                                          <p:val>
                                            <p:strVal val="#ppt_w"/>
                                          </p:val>
                                        </p:tav>
                                      </p:tavLst>
                                    </p:anim>
                                    <p:anim calcmode="lin" valueType="num">
                                      <p:cBhvr>
                                        <p:cTn id="98" dur="250" fill="hold"/>
                                        <p:tgtEl>
                                          <p:spTgt spid="44"/>
                                        </p:tgtEl>
                                        <p:attrNameLst>
                                          <p:attrName>ppt_h</p:attrName>
                                        </p:attrNameLst>
                                      </p:cBhvr>
                                      <p:tavLst>
                                        <p:tav tm="0">
                                          <p:val>
                                            <p:fltVal val="0"/>
                                          </p:val>
                                        </p:tav>
                                        <p:tav tm="100000">
                                          <p:val>
                                            <p:strVal val="#ppt_h"/>
                                          </p:val>
                                        </p:tav>
                                      </p:tavLst>
                                    </p:anim>
                                    <p:animEffect transition="in" filter="fade">
                                      <p:cBhvr>
                                        <p:cTn id="99" dur="250"/>
                                        <p:tgtEl>
                                          <p:spTgt spid="4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p:cTn id="102" dur="250" fill="hold"/>
                                        <p:tgtEl>
                                          <p:spTgt spid="39"/>
                                        </p:tgtEl>
                                        <p:attrNameLst>
                                          <p:attrName>ppt_w</p:attrName>
                                        </p:attrNameLst>
                                      </p:cBhvr>
                                      <p:tavLst>
                                        <p:tav tm="0">
                                          <p:val>
                                            <p:fltVal val="0"/>
                                          </p:val>
                                        </p:tav>
                                        <p:tav tm="100000">
                                          <p:val>
                                            <p:strVal val="#ppt_w"/>
                                          </p:val>
                                        </p:tav>
                                      </p:tavLst>
                                    </p:anim>
                                    <p:anim calcmode="lin" valueType="num">
                                      <p:cBhvr>
                                        <p:cTn id="103" dur="250" fill="hold"/>
                                        <p:tgtEl>
                                          <p:spTgt spid="39"/>
                                        </p:tgtEl>
                                        <p:attrNameLst>
                                          <p:attrName>ppt_h</p:attrName>
                                        </p:attrNameLst>
                                      </p:cBhvr>
                                      <p:tavLst>
                                        <p:tav tm="0">
                                          <p:val>
                                            <p:fltVal val="0"/>
                                          </p:val>
                                        </p:tav>
                                        <p:tav tm="100000">
                                          <p:val>
                                            <p:strVal val="#ppt_h"/>
                                          </p:val>
                                        </p:tav>
                                      </p:tavLst>
                                    </p:anim>
                                    <p:animEffect transition="in" filter="fade">
                                      <p:cBhvr>
                                        <p:cTn id="104" dur="250"/>
                                        <p:tgtEl>
                                          <p:spTgt spid="39"/>
                                        </p:tgtEl>
                                      </p:cBhvr>
                                    </p:animEffect>
                                  </p:childTnLst>
                                </p:cTn>
                              </p:par>
                              <p:par>
                                <p:cTn id="105" presetID="22" presetClass="entr" presetSubtype="8" fill="hold"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left)">
                                      <p:cBhvr>
                                        <p:cTn id="107" dur="500"/>
                                        <p:tgtEl>
                                          <p:spTgt spid="43"/>
                                        </p:tgtEl>
                                      </p:cBhvr>
                                    </p:animEffect>
                                  </p:childTnLst>
                                </p:cTn>
                              </p:par>
                            </p:childTnLst>
                          </p:cTn>
                        </p:par>
                        <p:par>
                          <p:cTn id="108" fill="hold">
                            <p:stCondLst>
                              <p:cond delay="4675"/>
                            </p:stCondLst>
                            <p:childTnLst>
                              <p:par>
                                <p:cTn id="109" presetID="53" presetClass="entr" presetSubtype="16" fill="hold" grpId="0" nodeType="afterEffect">
                                  <p:stCondLst>
                                    <p:cond delay="0"/>
                                  </p:stCondLst>
                                  <p:childTnLst>
                                    <p:set>
                                      <p:cBhvr>
                                        <p:cTn id="110" dur="1" fill="hold">
                                          <p:stCondLst>
                                            <p:cond delay="0"/>
                                          </p:stCondLst>
                                        </p:cTn>
                                        <p:tgtEl>
                                          <p:spTgt spid="45"/>
                                        </p:tgtEl>
                                        <p:attrNameLst>
                                          <p:attrName>style.visibility</p:attrName>
                                        </p:attrNameLst>
                                      </p:cBhvr>
                                      <p:to>
                                        <p:strVal val="visible"/>
                                      </p:to>
                                    </p:set>
                                    <p:anim calcmode="lin" valueType="num">
                                      <p:cBhvr>
                                        <p:cTn id="111" dur="250" fill="hold"/>
                                        <p:tgtEl>
                                          <p:spTgt spid="45"/>
                                        </p:tgtEl>
                                        <p:attrNameLst>
                                          <p:attrName>ppt_w</p:attrName>
                                        </p:attrNameLst>
                                      </p:cBhvr>
                                      <p:tavLst>
                                        <p:tav tm="0">
                                          <p:val>
                                            <p:fltVal val="0"/>
                                          </p:val>
                                        </p:tav>
                                        <p:tav tm="100000">
                                          <p:val>
                                            <p:strVal val="#ppt_w"/>
                                          </p:val>
                                        </p:tav>
                                      </p:tavLst>
                                    </p:anim>
                                    <p:anim calcmode="lin" valueType="num">
                                      <p:cBhvr>
                                        <p:cTn id="112" dur="250" fill="hold"/>
                                        <p:tgtEl>
                                          <p:spTgt spid="45"/>
                                        </p:tgtEl>
                                        <p:attrNameLst>
                                          <p:attrName>ppt_h</p:attrName>
                                        </p:attrNameLst>
                                      </p:cBhvr>
                                      <p:tavLst>
                                        <p:tav tm="0">
                                          <p:val>
                                            <p:fltVal val="0"/>
                                          </p:val>
                                        </p:tav>
                                        <p:tav tm="100000">
                                          <p:val>
                                            <p:strVal val="#ppt_h"/>
                                          </p:val>
                                        </p:tav>
                                      </p:tavLst>
                                    </p:anim>
                                    <p:animEffect transition="in" filter="fade">
                                      <p:cBhvr>
                                        <p:cTn id="113" dur="250"/>
                                        <p:tgtEl>
                                          <p:spTgt spid="45"/>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p:cTn id="116" dur="250" fill="hold"/>
                                        <p:tgtEl>
                                          <p:spTgt spid="40"/>
                                        </p:tgtEl>
                                        <p:attrNameLst>
                                          <p:attrName>ppt_w</p:attrName>
                                        </p:attrNameLst>
                                      </p:cBhvr>
                                      <p:tavLst>
                                        <p:tav tm="0">
                                          <p:val>
                                            <p:fltVal val="0"/>
                                          </p:val>
                                        </p:tav>
                                        <p:tav tm="100000">
                                          <p:val>
                                            <p:strVal val="#ppt_w"/>
                                          </p:val>
                                        </p:tav>
                                      </p:tavLst>
                                    </p:anim>
                                    <p:anim calcmode="lin" valueType="num">
                                      <p:cBhvr>
                                        <p:cTn id="117" dur="250" fill="hold"/>
                                        <p:tgtEl>
                                          <p:spTgt spid="40"/>
                                        </p:tgtEl>
                                        <p:attrNameLst>
                                          <p:attrName>ppt_h</p:attrName>
                                        </p:attrNameLst>
                                      </p:cBhvr>
                                      <p:tavLst>
                                        <p:tav tm="0">
                                          <p:val>
                                            <p:fltVal val="0"/>
                                          </p:val>
                                        </p:tav>
                                        <p:tav tm="100000">
                                          <p:val>
                                            <p:strVal val="#ppt_h"/>
                                          </p:val>
                                        </p:tav>
                                      </p:tavLst>
                                    </p:anim>
                                    <p:animEffect transition="in" filter="fade">
                                      <p:cBhvr>
                                        <p:cTn id="118" dur="250"/>
                                        <p:tgtEl>
                                          <p:spTgt spid="40"/>
                                        </p:tgtEl>
                                      </p:cBhvr>
                                    </p:animEffect>
                                  </p:childTnLst>
                                </p:cTn>
                              </p:par>
                              <p:par>
                                <p:cTn id="119" presetID="22" presetClass="entr" presetSubtype="8" fill="hold"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500"/>
                                        <p:tgtEl>
                                          <p:spTgt spid="42"/>
                                        </p:tgtEl>
                                      </p:cBhvr>
                                    </p:animEffect>
                                  </p:childTnLst>
                                </p:cTn>
                              </p:par>
                            </p:childTnLst>
                          </p:cTn>
                        </p:par>
                        <p:par>
                          <p:cTn id="122" fill="hold">
                            <p:stCondLst>
                              <p:cond delay="5175"/>
                            </p:stCondLst>
                            <p:childTnLst>
                              <p:par>
                                <p:cTn id="123" presetID="22" presetClass="entr" presetSubtype="4" fill="hold"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wipe(down)">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5" grpId="0" animBg="1"/>
      <p:bldP spid="7" grpId="0"/>
      <p:bldP spid="10" grpId="0"/>
      <p:bldP spid="25" grpId="0" animBg="1"/>
      <p:bldP spid="26" grpId="0" animBg="1"/>
      <p:bldP spid="31" grpId="0"/>
      <p:bldP spid="32" grpId="0"/>
      <p:bldP spid="36" grpId="0" animBg="1"/>
      <p:bldP spid="37" grpId="0" animBg="1"/>
      <p:bldP spid="39" grpId="0"/>
      <p:bldP spid="40" grpId="0"/>
      <p:bldP spid="44" grpId="0" animBg="1"/>
      <p:bldP spid="45" grpId="0" animBg="1"/>
      <p:bldP spid="11" grpId="0"/>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70B00-F8B6-3D05-1521-7DC85A0E0F0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8FAA97D-91B3-4A80-0A51-437973FBC22D}"/>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solidFill>
                  <a:srgbClr val="F42941"/>
                </a:solidFill>
                <a:latin typeface="Aptos Black" panose="020B0004020202020204" pitchFamily="34" charset="0"/>
              </a:rPr>
              <a:t>PROGRAMMES</a:t>
            </a:r>
          </a:p>
        </p:txBody>
      </p:sp>
      <p:grpSp>
        <p:nvGrpSpPr>
          <p:cNvPr id="2" name="Group 1">
            <a:extLst>
              <a:ext uri="{FF2B5EF4-FFF2-40B4-BE49-F238E27FC236}">
                <a16:creationId xmlns:a16="http://schemas.microsoft.com/office/drawing/2014/main" id="{4BEB54B6-B413-0113-B2BD-FD87D37FCF4B}"/>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99DACAD5-6DCE-ABA4-117C-314A01F73C99}"/>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7A19D09B-355B-15EB-1B4B-44535ECB6EBF}"/>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FFF1B047-C3DD-E771-1F23-A26024BF4EBC}"/>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68012AE7-B1E2-8424-D5BA-F4BDB67B44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596AB2CC-37DE-AD38-C46F-A326CBC00DCB}"/>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15510B9F-F9A1-CDB7-8B2B-5F287BB8088E}"/>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
        <p:nvSpPr>
          <p:cNvPr id="15" name="TextBox 14">
            <a:extLst>
              <a:ext uri="{FF2B5EF4-FFF2-40B4-BE49-F238E27FC236}">
                <a16:creationId xmlns:a16="http://schemas.microsoft.com/office/drawing/2014/main" id="{87380BD4-5C42-FCA1-4CA4-14191BB8F824}"/>
              </a:ext>
            </a:extLst>
          </p:cNvPr>
          <p:cNvSpPr txBox="1"/>
          <p:nvPr/>
        </p:nvSpPr>
        <p:spPr>
          <a:xfrm>
            <a:off x="557765" y="1837435"/>
            <a:ext cx="3557029" cy="523220"/>
          </a:xfrm>
          <a:prstGeom prst="rect">
            <a:avLst/>
          </a:prstGeom>
          <a:noFill/>
        </p:spPr>
        <p:txBody>
          <a:bodyPr wrap="square" rtlCol="0">
            <a:spAutoFit/>
          </a:bodyPr>
          <a:lstStyle/>
          <a:p>
            <a:pPr algn="ctr"/>
            <a:r>
              <a:rPr lang="en-GB" sz="2800" b="1" dirty="0"/>
              <a:t>VOCATIONAL</a:t>
            </a:r>
            <a:endParaRPr lang="en-GB" sz="2400" b="1" dirty="0"/>
          </a:p>
        </p:txBody>
      </p:sp>
      <p:pic>
        <p:nvPicPr>
          <p:cNvPr id="16" name="Graphic 15">
            <a:extLst>
              <a:ext uri="{FF2B5EF4-FFF2-40B4-BE49-F238E27FC236}">
                <a16:creationId xmlns:a16="http://schemas.microsoft.com/office/drawing/2014/main" id="{B0E42E95-7295-E6E7-1C70-D08050F36A7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957006" y="1764728"/>
            <a:ext cx="2173709" cy="668634"/>
          </a:xfrm>
          <a:prstGeom prst="rect">
            <a:avLst/>
          </a:prstGeom>
        </p:spPr>
      </p:pic>
      <p:pic>
        <p:nvPicPr>
          <p:cNvPr id="17" name="Graphic 16">
            <a:extLst>
              <a:ext uri="{FF2B5EF4-FFF2-40B4-BE49-F238E27FC236}">
                <a16:creationId xmlns:a16="http://schemas.microsoft.com/office/drawing/2014/main" id="{6899E60F-5F8C-53B6-C0D0-08CA33E31E07}"/>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682276" y="1541616"/>
            <a:ext cx="2130621" cy="1114859"/>
          </a:xfrm>
          <a:prstGeom prst="rect">
            <a:avLst/>
          </a:prstGeom>
        </p:spPr>
      </p:pic>
      <p:cxnSp>
        <p:nvCxnSpPr>
          <p:cNvPr id="18" name="Straight Connector 17">
            <a:extLst>
              <a:ext uri="{FF2B5EF4-FFF2-40B4-BE49-F238E27FC236}">
                <a16:creationId xmlns:a16="http://schemas.microsoft.com/office/drawing/2014/main" id="{3918D596-D5E2-FDA1-E37C-4F459E080E7D}"/>
              </a:ext>
            </a:extLst>
          </p:cNvPr>
          <p:cNvCxnSpPr/>
          <p:nvPr/>
        </p:nvCxnSpPr>
        <p:spPr>
          <a:xfrm>
            <a:off x="4138857" y="1528011"/>
            <a:ext cx="0" cy="4223084"/>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FF208CD-AC17-A856-ECA8-17F9EB327DCB}"/>
              </a:ext>
            </a:extLst>
          </p:cNvPr>
          <p:cNvCxnSpPr/>
          <p:nvPr/>
        </p:nvCxnSpPr>
        <p:spPr>
          <a:xfrm>
            <a:off x="7948863" y="1507285"/>
            <a:ext cx="0" cy="4223084"/>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EB7A06D-4152-8DE9-470B-3ACD50236938}"/>
              </a:ext>
            </a:extLst>
          </p:cNvPr>
          <p:cNvSpPr txBox="1"/>
          <p:nvPr/>
        </p:nvSpPr>
        <p:spPr>
          <a:xfrm>
            <a:off x="4343401" y="2888773"/>
            <a:ext cx="3447777" cy="2862322"/>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GB" sz="2000" b="0" i="0" noProof="0" dirty="0">
                <a:effectLst/>
              </a:rPr>
              <a:t>Specific practical skills and knowledge in a chosen industry or occupation</a:t>
            </a:r>
          </a:p>
          <a:p>
            <a:pPr marL="285750" indent="-285750">
              <a:buClr>
                <a:schemeClr val="accent1"/>
              </a:buClr>
              <a:buFont typeface="Wingdings" panose="05000000000000000000" pitchFamily="2" charset="2"/>
              <a:buChar char="§"/>
            </a:pPr>
            <a:r>
              <a:rPr lang="en-GB" sz="2000" b="0" i="0" noProof="0" dirty="0">
                <a:effectLst/>
              </a:rPr>
              <a:t>45 days of industry placement at a relevant employer</a:t>
            </a:r>
          </a:p>
          <a:p>
            <a:pPr marL="285750" indent="-285750">
              <a:buClr>
                <a:schemeClr val="accent1"/>
              </a:buClr>
              <a:buFont typeface="Wingdings" panose="05000000000000000000" pitchFamily="2" charset="2"/>
              <a:buChar char="§"/>
            </a:pPr>
            <a:r>
              <a:rPr lang="en-GB" sz="2000" b="0" i="0" noProof="0" dirty="0">
                <a:effectLst/>
              </a:rPr>
              <a:t>Core English, </a:t>
            </a:r>
            <a:r>
              <a:rPr lang="en-GB" sz="2000" noProof="0" dirty="0"/>
              <a:t>maths &amp; digital</a:t>
            </a:r>
            <a:r>
              <a:rPr lang="en-GB" sz="2000" b="0" i="0" noProof="0" dirty="0">
                <a:effectLst/>
              </a:rPr>
              <a:t> skills</a:t>
            </a:r>
          </a:p>
          <a:p>
            <a:pPr marL="285750" indent="-285750">
              <a:buClr>
                <a:schemeClr val="accent1"/>
              </a:buClr>
              <a:buFont typeface="Wingdings" panose="05000000000000000000" pitchFamily="2" charset="2"/>
              <a:buChar char="§"/>
            </a:pPr>
            <a:r>
              <a:rPr lang="en-GB" sz="2000" noProof="0" dirty="0"/>
              <a:t>1 T Level = to 3 A levels </a:t>
            </a:r>
          </a:p>
        </p:txBody>
      </p:sp>
      <p:sp>
        <p:nvSpPr>
          <p:cNvPr id="21" name="TextBox 20">
            <a:extLst>
              <a:ext uri="{FF2B5EF4-FFF2-40B4-BE49-F238E27FC236}">
                <a16:creationId xmlns:a16="http://schemas.microsoft.com/office/drawing/2014/main" id="{3A446728-D29B-EBCD-7ABF-9DD01B9CF18A}"/>
              </a:ext>
            </a:extLst>
          </p:cNvPr>
          <p:cNvSpPr txBox="1"/>
          <p:nvPr/>
        </p:nvSpPr>
        <p:spPr>
          <a:xfrm>
            <a:off x="8343721" y="2888773"/>
            <a:ext cx="3065318" cy="1323439"/>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GB" sz="2000" b="0" i="0" noProof="0" dirty="0">
                <a:effectLst/>
              </a:rPr>
              <a:t>Earn while you learn </a:t>
            </a:r>
          </a:p>
          <a:p>
            <a:pPr marL="285750" indent="-285750">
              <a:buClr>
                <a:schemeClr val="accent1"/>
              </a:buClr>
              <a:buFont typeface="Wingdings" panose="05000000000000000000" pitchFamily="2" charset="2"/>
              <a:buChar char="§"/>
            </a:pPr>
            <a:r>
              <a:rPr lang="en-GB" sz="2000" b="0" i="0" noProof="0" dirty="0">
                <a:effectLst/>
              </a:rPr>
              <a:t>Hands-on training </a:t>
            </a:r>
          </a:p>
          <a:p>
            <a:pPr marL="285750" indent="-285750">
              <a:buClr>
                <a:schemeClr val="accent1"/>
              </a:buClr>
              <a:buFont typeface="Wingdings" panose="05000000000000000000" pitchFamily="2" charset="2"/>
              <a:buChar char="§"/>
            </a:pPr>
            <a:r>
              <a:rPr lang="en-GB" sz="2000" b="0" i="0" noProof="0" dirty="0">
                <a:effectLst/>
              </a:rPr>
              <a:t>Study up to degree level </a:t>
            </a:r>
          </a:p>
        </p:txBody>
      </p:sp>
      <p:sp>
        <p:nvSpPr>
          <p:cNvPr id="22" name="TextBox 21">
            <a:extLst>
              <a:ext uri="{FF2B5EF4-FFF2-40B4-BE49-F238E27FC236}">
                <a16:creationId xmlns:a16="http://schemas.microsoft.com/office/drawing/2014/main" id="{7FDAF7BD-4CB0-AE50-DD13-0EBBAC8F6B99}"/>
              </a:ext>
            </a:extLst>
          </p:cNvPr>
          <p:cNvSpPr txBox="1"/>
          <p:nvPr/>
        </p:nvSpPr>
        <p:spPr>
          <a:xfrm>
            <a:off x="979666" y="2888773"/>
            <a:ext cx="3161381" cy="1323439"/>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US" sz="2000" dirty="0"/>
              <a:t>Different assessment methods</a:t>
            </a:r>
          </a:p>
          <a:p>
            <a:pPr marL="285750" indent="-285750">
              <a:buClr>
                <a:schemeClr val="accent1"/>
              </a:buClr>
              <a:buFont typeface="Wingdings" panose="05000000000000000000" pitchFamily="2" charset="2"/>
              <a:buChar char="§"/>
            </a:pPr>
            <a:r>
              <a:rPr lang="en-US" sz="2000" dirty="0"/>
              <a:t>Fewer exams </a:t>
            </a:r>
          </a:p>
          <a:p>
            <a:pPr marL="285750" indent="-285750">
              <a:buClr>
                <a:schemeClr val="accent1"/>
              </a:buClr>
              <a:buFont typeface="Wingdings" panose="05000000000000000000" pitchFamily="2" charset="2"/>
              <a:buChar char="§"/>
            </a:pPr>
            <a:r>
              <a:rPr lang="en-US" sz="2000" dirty="0"/>
              <a:t>Skills based </a:t>
            </a:r>
            <a:endParaRPr lang="en-GB" sz="2000" dirty="0"/>
          </a:p>
        </p:txBody>
      </p:sp>
    </p:spTree>
    <p:extLst>
      <p:ext uri="{BB962C8B-B14F-4D97-AF65-F5344CB8AC3E}">
        <p14:creationId xmlns:p14="http://schemas.microsoft.com/office/powerpoint/2010/main" val="205160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A9FA4-B240-B4DD-3325-5736EAA9892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DAC5429-88B5-7199-7AC2-84D33A75FD25}"/>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solidFill>
                  <a:srgbClr val="F42941"/>
                </a:solidFill>
                <a:latin typeface="Aptos Black" panose="020B0004020202020204" pitchFamily="34" charset="0"/>
              </a:rPr>
              <a:t>WHERE TO START</a:t>
            </a:r>
          </a:p>
        </p:txBody>
      </p:sp>
      <p:grpSp>
        <p:nvGrpSpPr>
          <p:cNvPr id="2" name="Group 1">
            <a:extLst>
              <a:ext uri="{FF2B5EF4-FFF2-40B4-BE49-F238E27FC236}">
                <a16:creationId xmlns:a16="http://schemas.microsoft.com/office/drawing/2014/main" id="{0D2CE896-7280-A324-4E4C-463BEBE85401}"/>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8B9B3922-ECE5-FF38-743E-E8A34FC8B2FD}"/>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BE0A6E25-E21C-E3D0-47F4-2A60A9BF0D20}"/>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21F16EB8-C9C8-D83F-BA56-B1946BF347A2}"/>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8411CCB9-B0E7-F2BD-9374-EB2C7AAFE4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A5D65B4E-AA1E-EEE9-8C0B-3ECF345B4F37}"/>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682B443C-534F-6E58-4064-F6D6C8A03EFA}"/>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
        <p:nvSpPr>
          <p:cNvPr id="5" name="Rectangle 4">
            <a:extLst>
              <a:ext uri="{FF2B5EF4-FFF2-40B4-BE49-F238E27FC236}">
                <a16:creationId xmlns:a16="http://schemas.microsoft.com/office/drawing/2014/main" id="{D309A8A8-58EC-F615-535C-EFE01AE89740}"/>
              </a:ext>
            </a:extLst>
          </p:cNvPr>
          <p:cNvSpPr/>
          <p:nvPr/>
        </p:nvSpPr>
        <p:spPr>
          <a:xfrm>
            <a:off x="1103553" y="3640915"/>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1</a:t>
            </a:r>
          </a:p>
        </p:txBody>
      </p:sp>
      <p:sp>
        <p:nvSpPr>
          <p:cNvPr id="6" name="Rectangle 5">
            <a:extLst>
              <a:ext uri="{FF2B5EF4-FFF2-40B4-BE49-F238E27FC236}">
                <a16:creationId xmlns:a16="http://schemas.microsoft.com/office/drawing/2014/main" id="{89075723-FF36-76A9-CBEC-B99C1784346A}"/>
              </a:ext>
            </a:extLst>
          </p:cNvPr>
          <p:cNvSpPr/>
          <p:nvPr/>
        </p:nvSpPr>
        <p:spPr>
          <a:xfrm>
            <a:off x="4480416" y="3089484"/>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2</a:t>
            </a:r>
          </a:p>
        </p:txBody>
      </p:sp>
      <p:sp>
        <p:nvSpPr>
          <p:cNvPr id="7" name="Rectangle 6">
            <a:extLst>
              <a:ext uri="{FF2B5EF4-FFF2-40B4-BE49-F238E27FC236}">
                <a16:creationId xmlns:a16="http://schemas.microsoft.com/office/drawing/2014/main" id="{88D02D3D-D75E-4129-A1EC-7C90A225399A}"/>
              </a:ext>
            </a:extLst>
          </p:cNvPr>
          <p:cNvSpPr/>
          <p:nvPr/>
        </p:nvSpPr>
        <p:spPr>
          <a:xfrm>
            <a:off x="7857279" y="2537577"/>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3</a:t>
            </a:r>
          </a:p>
        </p:txBody>
      </p:sp>
      <p:sp>
        <p:nvSpPr>
          <p:cNvPr id="10" name="TextBox 9">
            <a:extLst>
              <a:ext uri="{FF2B5EF4-FFF2-40B4-BE49-F238E27FC236}">
                <a16:creationId xmlns:a16="http://schemas.microsoft.com/office/drawing/2014/main" id="{B633BBA7-56E6-106D-DC19-19A5FCC8520A}"/>
              </a:ext>
            </a:extLst>
          </p:cNvPr>
          <p:cNvSpPr txBox="1"/>
          <p:nvPr/>
        </p:nvSpPr>
        <p:spPr>
          <a:xfrm>
            <a:off x="1103554" y="4374840"/>
            <a:ext cx="2903620" cy="1323439"/>
          </a:xfrm>
          <a:prstGeom prst="rect">
            <a:avLst/>
          </a:prstGeom>
          <a:noFill/>
        </p:spPr>
        <p:txBody>
          <a:bodyPr wrap="square">
            <a:spAutoFit/>
          </a:bodyPr>
          <a:lstStyle/>
          <a:p>
            <a:r>
              <a:rPr lang="en-GB" sz="2000" dirty="0"/>
              <a:t>Introductory level qualifications for students building up to a level 2 programme.</a:t>
            </a:r>
          </a:p>
        </p:txBody>
      </p:sp>
      <p:sp>
        <p:nvSpPr>
          <p:cNvPr id="11" name="TextBox 10">
            <a:extLst>
              <a:ext uri="{FF2B5EF4-FFF2-40B4-BE49-F238E27FC236}">
                <a16:creationId xmlns:a16="http://schemas.microsoft.com/office/drawing/2014/main" id="{3FA67B0F-BFBF-09B1-8923-87495D98EBD2}"/>
              </a:ext>
            </a:extLst>
          </p:cNvPr>
          <p:cNvSpPr txBox="1"/>
          <p:nvPr/>
        </p:nvSpPr>
        <p:spPr>
          <a:xfrm>
            <a:off x="1103554" y="2499483"/>
            <a:ext cx="2903620" cy="1015663"/>
          </a:xfrm>
          <a:prstGeom prst="rect">
            <a:avLst/>
          </a:prstGeom>
          <a:noFill/>
        </p:spPr>
        <p:txBody>
          <a:bodyPr wrap="square">
            <a:spAutoFit/>
          </a:bodyPr>
          <a:lstStyle/>
          <a:p>
            <a:r>
              <a:rPr lang="en-GB" sz="2000" b="1" dirty="0">
                <a:solidFill>
                  <a:schemeClr val="accent1"/>
                </a:solidFill>
              </a:rPr>
              <a:t>Entry Req.*</a:t>
            </a:r>
          </a:p>
          <a:p>
            <a:r>
              <a:rPr lang="en-GB" sz="2000" dirty="0"/>
              <a:t>Min. two GCSEs at grade 2 or above.</a:t>
            </a:r>
          </a:p>
        </p:txBody>
      </p:sp>
      <p:sp>
        <p:nvSpPr>
          <p:cNvPr id="23" name="TextBox 22">
            <a:extLst>
              <a:ext uri="{FF2B5EF4-FFF2-40B4-BE49-F238E27FC236}">
                <a16:creationId xmlns:a16="http://schemas.microsoft.com/office/drawing/2014/main" id="{DCCD520F-C355-A1DF-E4C6-4DA35F6DB432}"/>
              </a:ext>
            </a:extLst>
          </p:cNvPr>
          <p:cNvSpPr txBox="1"/>
          <p:nvPr/>
        </p:nvSpPr>
        <p:spPr>
          <a:xfrm>
            <a:off x="4480416" y="1655706"/>
            <a:ext cx="2903622" cy="1323439"/>
          </a:xfrm>
          <a:prstGeom prst="rect">
            <a:avLst/>
          </a:prstGeom>
          <a:noFill/>
        </p:spPr>
        <p:txBody>
          <a:bodyPr wrap="square">
            <a:spAutoFit/>
          </a:bodyPr>
          <a:lstStyle/>
          <a:p>
            <a:r>
              <a:rPr lang="en-GB" sz="2000" b="1" dirty="0">
                <a:solidFill>
                  <a:schemeClr val="accent1"/>
                </a:solidFill>
              </a:rPr>
              <a:t>Entry Req.*</a:t>
            </a:r>
          </a:p>
          <a:p>
            <a:r>
              <a:rPr lang="en-GB" sz="2000" dirty="0"/>
              <a:t>Min. five GCSEs at grade 3 or above, including maths and English.</a:t>
            </a:r>
          </a:p>
        </p:txBody>
      </p:sp>
      <p:sp>
        <p:nvSpPr>
          <p:cNvPr id="24" name="TextBox 23">
            <a:extLst>
              <a:ext uri="{FF2B5EF4-FFF2-40B4-BE49-F238E27FC236}">
                <a16:creationId xmlns:a16="http://schemas.microsoft.com/office/drawing/2014/main" id="{5D47D05D-55CE-AAD5-2627-3D6A24448BA2}"/>
              </a:ext>
            </a:extLst>
          </p:cNvPr>
          <p:cNvSpPr txBox="1"/>
          <p:nvPr/>
        </p:nvSpPr>
        <p:spPr>
          <a:xfrm>
            <a:off x="4480416" y="3838756"/>
            <a:ext cx="2903620" cy="1631216"/>
          </a:xfrm>
          <a:prstGeom prst="rect">
            <a:avLst/>
          </a:prstGeom>
          <a:noFill/>
        </p:spPr>
        <p:txBody>
          <a:bodyPr wrap="square">
            <a:spAutoFit/>
          </a:bodyPr>
          <a:lstStyle/>
          <a:p>
            <a:r>
              <a:rPr lang="en-GB" sz="2000" dirty="0"/>
              <a:t>Designed to give students a good grounding to progress onto level 3 or entry level employment.</a:t>
            </a:r>
          </a:p>
        </p:txBody>
      </p:sp>
      <p:sp>
        <p:nvSpPr>
          <p:cNvPr id="25" name="TextBox 24">
            <a:extLst>
              <a:ext uri="{FF2B5EF4-FFF2-40B4-BE49-F238E27FC236}">
                <a16:creationId xmlns:a16="http://schemas.microsoft.com/office/drawing/2014/main" id="{999A3D4C-46B3-1140-97B1-BC382F315220}"/>
              </a:ext>
            </a:extLst>
          </p:cNvPr>
          <p:cNvSpPr txBox="1"/>
          <p:nvPr/>
        </p:nvSpPr>
        <p:spPr>
          <a:xfrm>
            <a:off x="7857278" y="1124121"/>
            <a:ext cx="2903622" cy="1323439"/>
          </a:xfrm>
          <a:prstGeom prst="rect">
            <a:avLst/>
          </a:prstGeom>
          <a:noFill/>
        </p:spPr>
        <p:txBody>
          <a:bodyPr wrap="square">
            <a:spAutoFit/>
          </a:bodyPr>
          <a:lstStyle/>
          <a:p>
            <a:r>
              <a:rPr lang="en-GB" sz="2000" b="1" dirty="0">
                <a:solidFill>
                  <a:schemeClr val="accent1"/>
                </a:solidFill>
              </a:rPr>
              <a:t>Entry Req.*</a:t>
            </a:r>
          </a:p>
          <a:p>
            <a:r>
              <a:rPr lang="en-GB" sz="2000" dirty="0"/>
              <a:t>Min. five GCSEs at grade 4 or above, including maths and English.</a:t>
            </a:r>
          </a:p>
        </p:txBody>
      </p:sp>
      <p:sp>
        <p:nvSpPr>
          <p:cNvPr id="26" name="TextBox 25">
            <a:extLst>
              <a:ext uri="{FF2B5EF4-FFF2-40B4-BE49-F238E27FC236}">
                <a16:creationId xmlns:a16="http://schemas.microsoft.com/office/drawing/2014/main" id="{5B0345A5-E417-5AC4-7FE2-2DF928634A7D}"/>
              </a:ext>
            </a:extLst>
          </p:cNvPr>
          <p:cNvSpPr txBox="1"/>
          <p:nvPr/>
        </p:nvSpPr>
        <p:spPr>
          <a:xfrm>
            <a:off x="7857278" y="3323213"/>
            <a:ext cx="2903620" cy="1938992"/>
          </a:xfrm>
          <a:prstGeom prst="rect">
            <a:avLst/>
          </a:prstGeom>
          <a:noFill/>
        </p:spPr>
        <p:txBody>
          <a:bodyPr wrap="square">
            <a:spAutoFit/>
          </a:bodyPr>
          <a:lstStyle/>
          <a:p>
            <a:r>
              <a:rPr lang="en-GB" sz="2000" dirty="0"/>
              <a:t>Equivalent to A Levels, these qualifications offer a focussed route to higher education or meaningful employment.</a:t>
            </a:r>
          </a:p>
        </p:txBody>
      </p:sp>
      <p:pic>
        <p:nvPicPr>
          <p:cNvPr id="27" name="Picture 26">
            <a:extLst>
              <a:ext uri="{FF2B5EF4-FFF2-40B4-BE49-F238E27FC236}">
                <a16:creationId xmlns:a16="http://schemas.microsoft.com/office/drawing/2014/main" id="{2B4BAB44-8BA8-7833-C3C0-BCC4B42E09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21446" y="5345312"/>
            <a:ext cx="2605207" cy="384375"/>
          </a:xfrm>
          <a:prstGeom prst="rect">
            <a:avLst/>
          </a:prstGeom>
        </p:spPr>
      </p:pic>
      <p:sp>
        <p:nvSpPr>
          <p:cNvPr id="28" name="Parallelogram 27">
            <a:extLst>
              <a:ext uri="{FF2B5EF4-FFF2-40B4-BE49-F238E27FC236}">
                <a16:creationId xmlns:a16="http://schemas.microsoft.com/office/drawing/2014/main" id="{D13FEBB0-8A14-8D13-B022-3C0297DE3381}"/>
              </a:ext>
            </a:extLst>
          </p:cNvPr>
          <p:cNvSpPr/>
          <p:nvPr/>
        </p:nvSpPr>
        <p:spPr>
          <a:xfrm rot="16200000" flipH="1">
            <a:off x="3646001" y="3450661"/>
            <a:ext cx="1195589" cy="473244"/>
          </a:xfrm>
          <a:prstGeom prst="parallelogram">
            <a:avLst>
              <a:gd name="adj" fmla="val 116331"/>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Parallelogram 28">
            <a:extLst>
              <a:ext uri="{FF2B5EF4-FFF2-40B4-BE49-F238E27FC236}">
                <a16:creationId xmlns:a16="http://schemas.microsoft.com/office/drawing/2014/main" id="{20902FED-86A6-CDDD-A15E-9963709F2603}"/>
              </a:ext>
            </a:extLst>
          </p:cNvPr>
          <p:cNvSpPr/>
          <p:nvPr/>
        </p:nvSpPr>
        <p:spPr>
          <a:xfrm rot="16200000" flipH="1">
            <a:off x="7022862" y="2900050"/>
            <a:ext cx="1195589" cy="473244"/>
          </a:xfrm>
          <a:prstGeom prst="parallelogram">
            <a:avLst>
              <a:gd name="adj" fmla="val 116331"/>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206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group of people sitting in a room&#10;&#10;Description automatically generated with medium confidence">
            <a:extLst>
              <a:ext uri="{FF2B5EF4-FFF2-40B4-BE49-F238E27FC236}">
                <a16:creationId xmlns:a16="http://schemas.microsoft.com/office/drawing/2014/main" id="{718C5543-C5B9-46C3-91A6-4888557CE5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0476" cy="6858000"/>
          </a:xfrm>
          <a:prstGeom prst="rect">
            <a:avLst/>
          </a:prstGeom>
        </p:spPr>
      </p:pic>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Rectangle 6">
            <a:extLst>
              <a:ext uri="{FF2B5EF4-FFF2-40B4-BE49-F238E27FC236}">
                <a16:creationId xmlns:a16="http://schemas.microsoft.com/office/drawing/2014/main" id="{ACC36ED4-14BF-4C79-93E5-A7293E853B6F}"/>
              </a:ext>
            </a:extLst>
          </p:cNvPr>
          <p:cNvSpPr/>
          <p:nvPr/>
        </p:nvSpPr>
        <p:spPr>
          <a:xfrm rot="16200000">
            <a:off x="5855208" y="521208"/>
            <a:ext cx="6858000" cy="5815584"/>
          </a:xfrm>
          <a:prstGeom prst="rect">
            <a:avLst/>
          </a:prstGeom>
          <a:solidFill>
            <a:srgbClr val="314B9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p>
        </p:txBody>
      </p:sp>
      <p:sp>
        <p:nvSpPr>
          <p:cNvPr id="10" name="Content Placeholder 2">
            <a:extLst>
              <a:ext uri="{FF2B5EF4-FFF2-40B4-BE49-F238E27FC236}">
                <a16:creationId xmlns:a16="http://schemas.microsoft.com/office/drawing/2014/main" id="{44B0750E-7CF6-4F5A-8C07-05CFA1AA5942}"/>
              </a:ext>
            </a:extLst>
          </p:cNvPr>
          <p:cNvSpPr txBox="1">
            <a:spLocks/>
          </p:cNvSpPr>
          <p:nvPr/>
        </p:nvSpPr>
        <p:spPr>
          <a:xfrm>
            <a:off x="6827520" y="2581540"/>
            <a:ext cx="4734216" cy="2950510"/>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lnSpc>
                <a:spcPct val="100000"/>
              </a:lnSpc>
              <a:buClr>
                <a:srgbClr val="1CB7D0"/>
              </a:buClr>
              <a:buFont typeface="Bungee Regular" pitchFamily="50" charset="0"/>
              <a:buChar char="·"/>
            </a:pPr>
            <a:r>
              <a:rPr lang="en-GB" sz="2800" dirty="0">
                <a:solidFill>
                  <a:schemeClr val="bg1"/>
                </a:solidFill>
              </a:rPr>
              <a:t>Achieve your degree locally</a:t>
            </a:r>
          </a:p>
          <a:p>
            <a:pPr marL="357188" indent="-357188">
              <a:lnSpc>
                <a:spcPct val="100000"/>
              </a:lnSpc>
              <a:buClr>
                <a:srgbClr val="1CB7D0"/>
              </a:buClr>
              <a:buFont typeface="Bungee Regular" pitchFamily="50" charset="0"/>
              <a:buChar char="·"/>
            </a:pPr>
            <a:r>
              <a:rPr lang="en-GB" sz="2800" dirty="0">
                <a:solidFill>
                  <a:schemeClr val="bg1"/>
                </a:solidFill>
              </a:rPr>
              <a:t>Smaller classes</a:t>
            </a:r>
          </a:p>
          <a:p>
            <a:pPr marL="357188" indent="-357188">
              <a:lnSpc>
                <a:spcPct val="100000"/>
              </a:lnSpc>
              <a:buClr>
                <a:srgbClr val="1CB7D0"/>
              </a:buClr>
              <a:buFont typeface="Bungee Regular" pitchFamily="50" charset="0"/>
              <a:buChar char="·"/>
            </a:pPr>
            <a:r>
              <a:rPr lang="en-GB" sz="2800" dirty="0">
                <a:solidFill>
                  <a:schemeClr val="bg1"/>
                </a:solidFill>
              </a:rPr>
              <a:t>Debt-free options</a:t>
            </a:r>
          </a:p>
          <a:p>
            <a:pPr marL="357188" indent="-357188">
              <a:lnSpc>
                <a:spcPct val="100000"/>
              </a:lnSpc>
              <a:buClr>
                <a:srgbClr val="1CB7D0"/>
              </a:buClr>
              <a:buFont typeface="Bungee Regular" pitchFamily="50" charset="0"/>
              <a:buChar char="·"/>
            </a:pPr>
            <a:r>
              <a:rPr lang="en-GB" sz="2800" dirty="0">
                <a:solidFill>
                  <a:schemeClr val="bg1"/>
                </a:solidFill>
              </a:rPr>
              <a:t>Supported by university partners</a:t>
            </a:r>
          </a:p>
        </p:txBody>
      </p:sp>
      <p:pic>
        <p:nvPicPr>
          <p:cNvPr id="12" name="Picture 11" descr="A black and white image of a person's face&#10;&#10;Description automatically generated with low confidence">
            <a:extLst>
              <a:ext uri="{FF2B5EF4-FFF2-40B4-BE49-F238E27FC236}">
                <a16:creationId xmlns:a16="http://schemas.microsoft.com/office/drawing/2014/main" id="{4673825B-157D-41AC-97C2-CB5977D727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25136" y="494385"/>
            <a:ext cx="2957925" cy="719887"/>
          </a:xfrm>
          <a:prstGeom prst="rect">
            <a:avLst/>
          </a:prstGeom>
        </p:spPr>
      </p:pic>
      <p:sp>
        <p:nvSpPr>
          <p:cNvPr id="2" name="Title 3">
            <a:extLst>
              <a:ext uri="{FF2B5EF4-FFF2-40B4-BE49-F238E27FC236}">
                <a16:creationId xmlns:a16="http://schemas.microsoft.com/office/drawing/2014/main" id="{31991AF3-C7AF-CE83-320E-561327E521D9}"/>
              </a:ext>
            </a:extLst>
          </p:cNvPr>
          <p:cNvSpPr txBox="1">
            <a:spLocks/>
          </p:cNvSpPr>
          <p:nvPr/>
        </p:nvSpPr>
        <p:spPr>
          <a:xfrm>
            <a:off x="6833616" y="1416003"/>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latin typeface="Aptos Black" panose="020B0004020202020204" pitchFamily="34" charset="0"/>
              </a:rPr>
              <a:t>PROGRESSION</a:t>
            </a:r>
          </a:p>
        </p:txBody>
      </p:sp>
    </p:spTree>
    <p:extLst>
      <p:ext uri="{BB962C8B-B14F-4D97-AF65-F5344CB8AC3E}">
        <p14:creationId xmlns:p14="http://schemas.microsoft.com/office/powerpoint/2010/main" val="408434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anim calcmode="lin" valueType="num">
                                      <p:cBhvr>
                                        <p:cTn id="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1+#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250"/>
                                  </p:stCondLst>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additive="base">
                                        <p:cTn id="18"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0">
                                            <p:txEl>
                                              <p:pRg st="0" end="0"/>
                                            </p:txEl>
                                          </p:spTgt>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0">
                                            <p:txEl>
                                              <p:pRg st="1" end="1"/>
                                            </p:txEl>
                                          </p:spTgt>
                                        </p:tgtEl>
                                        <p:attrNameLst>
                                          <p:attrName>style.visibility</p:attrName>
                                        </p:attrNameLst>
                                      </p:cBhvr>
                                      <p:to>
                                        <p:strVal val="visible"/>
                                      </p:to>
                                    </p:set>
                                    <p:anim calcmode="lin" valueType="num">
                                      <p:cBhvr additive="base">
                                        <p:cTn id="22" dur="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10">
                                            <p:txEl>
                                              <p:pRg st="1" end="1"/>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750"/>
                                  </p:stCondLst>
                                  <p:childTnLst>
                                    <p:set>
                                      <p:cBhvr>
                                        <p:cTn id="25" dur="1" fill="hold">
                                          <p:stCondLst>
                                            <p:cond delay="0"/>
                                          </p:stCondLst>
                                        </p:cTn>
                                        <p:tgtEl>
                                          <p:spTgt spid="10">
                                            <p:txEl>
                                              <p:pRg st="2" end="2"/>
                                            </p:txEl>
                                          </p:spTgt>
                                        </p:tgtEl>
                                        <p:attrNameLst>
                                          <p:attrName>style.visibility</p:attrName>
                                        </p:attrNameLst>
                                      </p:cBhvr>
                                      <p:to>
                                        <p:strVal val="visible"/>
                                      </p:to>
                                    </p:set>
                                    <p:anim calcmode="lin" valueType="num">
                                      <p:cBhvr additive="base">
                                        <p:cTn id="26" dur="500" fill="hold"/>
                                        <p:tgtEl>
                                          <p:spTgt spid="10">
                                            <p:txEl>
                                              <p:pRg st="2" end="2"/>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10">
                                            <p:txEl>
                                              <p:pRg st="2" end="2"/>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00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uiExpand="1" build="p"/>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6.2|14.3|10.7|19.2|15.8|9.8|14.7"/>
</p:tagLst>
</file>

<file path=ppt/tags/tag2.xml><?xml version="1.0" encoding="utf-8"?>
<p:tagLst xmlns:a="http://schemas.openxmlformats.org/drawingml/2006/main" xmlns:r="http://schemas.openxmlformats.org/officeDocument/2006/relationships" xmlns:p="http://schemas.openxmlformats.org/presentationml/2006/main">
  <p:tag name="TIMING" val="|7.6"/>
</p:tagLst>
</file>

<file path=ppt/theme/theme1.xml><?xml version="1.0" encoding="utf-8"?>
<a:theme xmlns:a="http://schemas.openxmlformats.org/drawingml/2006/main" name="Custom Design">
  <a:themeElements>
    <a:clrScheme name="Newbury College">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29A294"/>
      </a:hlink>
      <a:folHlink>
        <a:srgbClr val="2389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ue">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D6BCE491-083F-43A2-B2FC-0D3B15998904}"/>
    </a:ext>
  </a:extLst>
</a:theme>
</file>

<file path=ppt/theme/theme3.xml><?xml version="1.0" encoding="utf-8"?>
<a:theme xmlns:a="http://schemas.openxmlformats.org/drawingml/2006/main" name="Green">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5EF8FC60-2961-4523-AE88-7737C55B67CF}"/>
    </a:ext>
  </a:extLst>
</a:theme>
</file>

<file path=ppt/theme/theme4.xml><?xml version="1.0" encoding="utf-8"?>
<a:theme xmlns:a="http://schemas.openxmlformats.org/drawingml/2006/main" name="Grey">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881DB96C-96FE-4154-80E5-F862E68EDEBE}"/>
    </a:ext>
  </a:extLst>
</a:theme>
</file>

<file path=ppt/theme/theme5.xml><?xml version="1.0" encoding="utf-8"?>
<a:theme xmlns:a="http://schemas.openxmlformats.org/drawingml/2006/main" name="Red">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31C1E877-0BF0-4572-AB36-1F642BEAA7D0}"/>
    </a:ext>
  </a:extLst>
</a:theme>
</file>

<file path=ppt/theme/theme6.xml><?xml version="1.0" encoding="utf-8"?>
<a:theme xmlns:a="http://schemas.openxmlformats.org/drawingml/2006/main" name="Pink">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6A54591C-9BEF-4ECE-9D0B-B5D3E820F3AA}"/>
    </a:ext>
  </a:extLst>
</a:theme>
</file>

<file path=ppt/theme/theme7.xml><?xml version="1.0" encoding="utf-8"?>
<a:theme xmlns:a="http://schemas.openxmlformats.org/drawingml/2006/main" name="1_Blue">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82470D31-6955-46A6-A6EA-6019E718E3F6}"/>
    </a:ext>
  </a:extLst>
</a:theme>
</file>

<file path=ppt/theme/theme8.xml><?xml version="1.0" encoding="utf-8"?>
<a:theme xmlns:a="http://schemas.openxmlformats.org/drawingml/2006/main" name="1_Green">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DA7E435F-E655-4EE6-A084-06E4DEA59F40}"/>
    </a:ext>
  </a:extLst>
</a:theme>
</file>

<file path=ppt/theme/theme9.xml><?xml version="1.0" encoding="utf-8"?>
<a:theme xmlns:a="http://schemas.openxmlformats.org/drawingml/2006/main" name="1_Grey">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8411959C-DA05-4DD4-BCF7-32C6E221783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35170F0CBD7E44793207A70903418DA" ma:contentTypeVersion="20" ma:contentTypeDescription="Create a new document." ma:contentTypeScope="" ma:versionID="7626e7bd3074509b897009337a5231a5">
  <xsd:schema xmlns:xsd="http://www.w3.org/2001/XMLSchema" xmlns:xs="http://www.w3.org/2001/XMLSchema" xmlns:p="http://schemas.microsoft.com/office/2006/metadata/properties" xmlns:ns2="15986cc9-a51c-4870-a9c2-8e83fa31e7b3" xmlns:ns3="787bcfa1-5b11-4a32-9fa2-1e08d50569dd" targetNamespace="http://schemas.microsoft.com/office/2006/metadata/properties" ma:root="true" ma:fieldsID="9567b0487dee1a6872bb7d5b49e61f97" ns2:_="" ns3:_="">
    <xsd:import namespace="15986cc9-a51c-4870-a9c2-8e83fa31e7b3"/>
    <xsd:import namespace="787bcfa1-5b11-4a32-9fa2-1e08d50569d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MediaServiceOCR" minOccurs="0"/>
                <xsd:element ref="ns3:SharedWithUsers" minOccurs="0"/>
                <xsd:element ref="ns3:SharedWithDetails" minOccurs="0"/>
                <xsd:element ref="ns2:MediaServiceLoca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986cc9-a51c-4870-a9c2-8e83fa31e7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8e88a6ae-e758-49f5-881f-3139871c1ad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7bcfa1-5b11-4a32-9fa2-1e08d50569d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e771aa6-2656-4c68-b87a-1fe1a628ceea}" ma:internalName="TaxCatchAll" ma:showField="CatchAllData" ma:web="787bcfa1-5b11-4a32-9fa2-1e08d50569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87bcfa1-5b11-4a32-9fa2-1e08d50569dd" xsi:nil="true"/>
    <lcf76f155ced4ddcb4097134ff3c332f xmlns="15986cc9-a51c-4870-a9c2-8e83fa31e7b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851E96B-B7BD-4EE8-909E-123802DEF5C5}">
  <ds:schemaRefs>
    <ds:schemaRef ds:uri="http://schemas.microsoft.com/sharepoint/v3/contenttype/forms"/>
  </ds:schemaRefs>
</ds:datastoreItem>
</file>

<file path=customXml/itemProps2.xml><?xml version="1.0" encoding="utf-8"?>
<ds:datastoreItem xmlns:ds="http://schemas.openxmlformats.org/officeDocument/2006/customXml" ds:itemID="{F1ADDB66-6AB4-4612-8D6E-850620B4A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986cc9-a51c-4870-a9c2-8e83fa31e7b3"/>
    <ds:schemaRef ds:uri="787bcfa1-5b11-4a32-9fa2-1e08d50569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5CB5DFB-986C-46FA-B601-FBA9A4324045}">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787bcfa1-5b11-4a32-9fa2-1e08d50569dd"/>
    <ds:schemaRef ds:uri="http://schemas.microsoft.com/office/infopath/2007/PartnerControls"/>
    <ds:schemaRef ds:uri="15986cc9-a51c-4870-a9c2-8e83fa31e7b3"/>
    <ds:schemaRef ds:uri="http://www.w3.org/XML/1998/namespace"/>
    <ds:schemaRef ds:uri="http://purl.org/dc/dcmitype/"/>
  </ds:schemaRefs>
</ds:datastoreItem>
</file>

<file path=docMetadata/LabelInfo.xml><?xml version="1.0" encoding="utf-8"?>
<clbl:labelList xmlns:clbl="http://schemas.microsoft.com/office/2020/mipLabelMetadata">
  <clbl:label id="{8aa251b5-cbc1-47d1-8b90-7c0809b19a54}" enabled="0" method="" siteId="{8aa251b5-cbc1-47d1-8b90-7c0809b19a54}" removed="1"/>
</clbl:labelList>
</file>

<file path=docProps/app.xml><?xml version="1.0" encoding="utf-8"?>
<Properties xmlns="http://schemas.openxmlformats.org/officeDocument/2006/extended-properties" xmlns:vt="http://schemas.openxmlformats.org/officeDocument/2006/docPropsVTypes">
  <Template>PowerPointWIDESCREEN</Template>
  <TotalTime>1005</TotalTime>
  <Words>948</Words>
  <Application>Microsoft Office PowerPoint</Application>
  <PresentationFormat>Widescreen</PresentationFormat>
  <Paragraphs>119</Paragraphs>
  <Slides>13</Slides>
  <Notes>10</Notes>
  <HiddenSlides>0</HiddenSlides>
  <MMClips>0</MMClips>
  <ScaleCrop>false</ScaleCrop>
  <HeadingPairs>
    <vt:vector size="6" baseType="variant">
      <vt:variant>
        <vt:lpstr>Fonts Used</vt:lpstr>
      </vt:variant>
      <vt:variant>
        <vt:i4>7</vt:i4>
      </vt:variant>
      <vt:variant>
        <vt:lpstr>Theme</vt:lpstr>
      </vt:variant>
      <vt:variant>
        <vt:i4>9</vt:i4>
      </vt:variant>
      <vt:variant>
        <vt:lpstr>Slide Titles</vt:lpstr>
      </vt:variant>
      <vt:variant>
        <vt:i4>13</vt:i4>
      </vt:variant>
    </vt:vector>
  </HeadingPairs>
  <TitlesOfParts>
    <vt:vector size="29" baseType="lpstr">
      <vt:lpstr>Wingdings</vt:lpstr>
      <vt:lpstr>Bungee Regular</vt:lpstr>
      <vt:lpstr>Arial</vt:lpstr>
      <vt:lpstr>Aptos Display</vt:lpstr>
      <vt:lpstr>Aptos Black</vt:lpstr>
      <vt:lpstr>Calibri</vt:lpstr>
      <vt:lpstr>Aptos</vt:lpstr>
      <vt:lpstr>Custom Design</vt:lpstr>
      <vt:lpstr>Blue</vt:lpstr>
      <vt:lpstr>Green</vt:lpstr>
      <vt:lpstr>Grey</vt:lpstr>
      <vt:lpstr>Red</vt:lpstr>
      <vt:lpstr>Pink</vt:lpstr>
      <vt:lpstr>1_Blue</vt:lpstr>
      <vt:lpstr>1_Green</vt:lpstr>
      <vt:lpstr>1_Grey</vt:lpstr>
      <vt:lpstr>CAREERS, NOT COURSES</vt:lpstr>
      <vt:lpstr>WHY NEWBURY COLLEGE?</vt:lpstr>
      <vt:lpstr>WHY NEWBURY COLLEGE?</vt:lpstr>
      <vt:lpstr>WHY NEWBURY COLLEGE?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NEWBURY COLLEGE</dc:title>
  <dc:creator>Shaun Daubney</dc:creator>
  <cp:lastModifiedBy>Shaun Daubney</cp:lastModifiedBy>
  <cp:revision>73</cp:revision>
  <dcterms:created xsi:type="dcterms:W3CDTF">2020-10-07T14:13:09Z</dcterms:created>
  <dcterms:modified xsi:type="dcterms:W3CDTF">2025-05-12T11:37:56Z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0x010100335170F0CBD7E44793207A70903418DA</vt:lpwstr>
  </property>
  <property fmtid="{D5CDD505-2E9C-101B-9397-08002B2CF9AE}" pid="3" name="MediaServiceImageTags">
    <vt:lpwstr/>
  </property>
</Properties>
</file>